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88" r:id="rId2"/>
    <p:sldId id="257" r:id="rId3"/>
    <p:sldId id="287" r:id="rId4"/>
    <p:sldId id="295" r:id="rId5"/>
    <p:sldId id="307" r:id="rId6"/>
    <p:sldId id="308" r:id="rId7"/>
    <p:sldId id="306" r:id="rId8"/>
    <p:sldId id="303" r:id="rId9"/>
    <p:sldId id="27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78872467-33C6-4542-86A7-D83E0B481505}">
          <p14:sldIdLst>
            <p14:sldId id="288"/>
            <p14:sldId id="257"/>
            <p14:sldId id="287"/>
            <p14:sldId id="295"/>
            <p14:sldId id="307"/>
            <p14:sldId id="308"/>
            <p14:sldId id="306"/>
            <p14:sldId id="303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8237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1301F1-9B74-48E9-B883-3982B0F3F65F}" v="857" dt="2023-07-22T10:41:10.475"/>
    <p1510:client id="{24D91DC1-4294-44BB-958F-AA8AE6793A49}" v="11" dt="2023-07-22T11:30:44.697"/>
    <p1510:client id="{A84B1F16-0A42-4F0E-B1DB-54A09E5FC076}" v="1733" dt="2023-07-22T13:41:56.0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n, Tanveer" userId="8928f9d7-3af6-4335-ac16-3fd3aa9b7092" providerId="ADAL" clId="{204DDE45-1387-4B76-ADD9-0E7152B34E18}"/>
    <pc:docChg chg="undo redo custSel addSld delSld modSld sldOrd addMainMaster delMainMaster modMainMaster addSection modSection">
      <pc:chgData name="Khan, Tanveer" userId="8928f9d7-3af6-4335-ac16-3fd3aa9b7092" providerId="ADAL" clId="{204DDE45-1387-4B76-ADD9-0E7152B34E18}" dt="2022-07-27T16:38:15.004" v="4472"/>
      <pc:docMkLst>
        <pc:docMk/>
      </pc:docMkLst>
      <pc:sldChg chg="addSp delSp modSp add del mod ord modTransition setBg addAnim delAnim modAnim">
        <pc:chgData name="Khan, Tanveer" userId="8928f9d7-3af6-4335-ac16-3fd3aa9b7092" providerId="ADAL" clId="{204DDE45-1387-4B76-ADD9-0E7152B34E18}" dt="2022-07-27T12:36:03.967" v="4080"/>
        <pc:sldMkLst>
          <pc:docMk/>
          <pc:sldMk cId="615060571" sldId="257"/>
        </pc:sldMkLst>
        <pc:spChg chg="add mod">
          <ac:chgData name="Khan, Tanveer" userId="8928f9d7-3af6-4335-ac16-3fd3aa9b7092" providerId="ADAL" clId="{204DDE45-1387-4B76-ADD9-0E7152B34E18}" dt="2022-07-27T06:39:32.894" v="2785" actId="1037"/>
          <ac:spMkLst>
            <pc:docMk/>
            <pc:sldMk cId="615060571" sldId="257"/>
            <ac:spMk id="2" creationId="{F4F9812E-5CA5-46A5-8274-200110E8D551}"/>
          </ac:spMkLst>
        </pc:spChg>
        <pc:spChg chg="add del mod">
          <ac:chgData name="Khan, Tanveer" userId="8928f9d7-3af6-4335-ac16-3fd3aa9b7092" providerId="ADAL" clId="{204DDE45-1387-4B76-ADD9-0E7152B34E18}" dt="2022-07-26T14:19:21.347" v="1749" actId="403"/>
          <ac:spMkLst>
            <pc:docMk/>
            <pc:sldMk cId="615060571" sldId="257"/>
            <ac:spMk id="3" creationId="{7A45A1FA-1E4C-46B1-9ADF-F548D3FA671E}"/>
          </ac:spMkLst>
        </pc:spChg>
        <pc:spChg chg="add del mod">
          <ac:chgData name="Khan, Tanveer" userId="8928f9d7-3af6-4335-ac16-3fd3aa9b7092" providerId="ADAL" clId="{204DDE45-1387-4B76-ADD9-0E7152B34E18}" dt="2022-07-26T14:18:59.890" v="1746"/>
          <ac:spMkLst>
            <pc:docMk/>
            <pc:sldMk cId="615060571" sldId="257"/>
            <ac:spMk id="4" creationId="{1474AA07-3F31-4651-A5D5-F90E554C6C79}"/>
          </ac:spMkLst>
        </pc:spChg>
        <pc:spChg chg="add del mod">
          <ac:chgData name="Khan, Tanveer" userId="8928f9d7-3af6-4335-ac16-3fd3aa9b7092" providerId="ADAL" clId="{204DDE45-1387-4B76-ADD9-0E7152B34E18}" dt="2022-07-26T05:40:50.452" v="94" actId="478"/>
          <ac:spMkLst>
            <pc:docMk/>
            <pc:sldMk cId="615060571" sldId="257"/>
            <ac:spMk id="4" creationId="{B375F6F7-2572-4470-849A-FF015BD036A9}"/>
          </ac:spMkLst>
        </pc:spChg>
        <pc:spChg chg="add mod">
          <ac:chgData name="Khan, Tanveer" userId="8928f9d7-3af6-4335-ac16-3fd3aa9b7092" providerId="ADAL" clId="{204DDE45-1387-4B76-ADD9-0E7152B34E18}" dt="2022-07-26T14:20:04.790" v="1756" actId="1036"/>
          <ac:spMkLst>
            <pc:docMk/>
            <pc:sldMk cId="615060571" sldId="257"/>
            <ac:spMk id="5" creationId="{59121AF9-9620-4C6C-90FF-0CBB1D7C57FA}"/>
          </ac:spMkLst>
        </pc:spChg>
        <pc:spChg chg="add mod">
          <ac:chgData name="Khan, Tanveer" userId="8928f9d7-3af6-4335-ac16-3fd3aa9b7092" providerId="ADAL" clId="{204DDE45-1387-4B76-ADD9-0E7152B34E18}" dt="2022-07-26T07:35:07.780" v="786" actId="20577"/>
          <ac:spMkLst>
            <pc:docMk/>
            <pc:sldMk cId="615060571" sldId="257"/>
            <ac:spMk id="5" creationId="{EDA20718-5F56-4BFE-A218-5F5FE9853C85}"/>
          </ac:spMkLst>
        </pc:spChg>
        <pc:spChg chg="mod">
          <ac:chgData name="Khan, Tanveer" userId="8928f9d7-3af6-4335-ac16-3fd3aa9b7092" providerId="ADAL" clId="{204DDE45-1387-4B76-ADD9-0E7152B34E18}" dt="2022-07-26T14:19:54.433" v="1751" actId="14100"/>
          <ac:spMkLst>
            <pc:docMk/>
            <pc:sldMk cId="615060571" sldId="257"/>
            <ac:spMk id="456" creationId="{00000000-0000-0000-0000-000000000000}"/>
          </ac:spMkLst>
        </pc:spChg>
        <pc:spChg chg="mod">
          <ac:chgData name="Khan, Tanveer" userId="8928f9d7-3af6-4335-ac16-3fd3aa9b7092" providerId="ADAL" clId="{204DDE45-1387-4B76-ADD9-0E7152B34E18}" dt="2022-07-26T14:21:16.093" v="1765" actId="14100"/>
          <ac:spMkLst>
            <pc:docMk/>
            <pc:sldMk cId="615060571" sldId="257"/>
            <ac:spMk id="457" creationId="{00000000-0000-0000-0000-000000000000}"/>
          </ac:spMkLst>
        </pc:spChg>
        <pc:graphicFrameChg chg="add">
          <ac:chgData name="Khan, Tanveer" userId="8928f9d7-3af6-4335-ac16-3fd3aa9b7092" providerId="ADAL" clId="{204DDE45-1387-4B76-ADD9-0E7152B34E18}" dt="2022-07-26T08:51:29.207" v="940"/>
          <ac:graphicFrameMkLst>
            <pc:docMk/>
            <pc:sldMk cId="615060571" sldId="257"/>
            <ac:graphicFrameMk id="3" creationId="{A275D392-26E8-482B-ADDF-2FB567E992F0}"/>
          </ac:graphicFrameMkLst>
        </pc:graphicFrameChg>
        <pc:picChg chg="add del mod">
          <ac:chgData name="Khan, Tanveer" userId="8928f9d7-3af6-4335-ac16-3fd3aa9b7092" providerId="ADAL" clId="{204DDE45-1387-4B76-ADD9-0E7152B34E18}" dt="2022-07-26T08:50:24.902" v="938"/>
          <ac:picMkLst>
            <pc:docMk/>
            <pc:sldMk cId="615060571" sldId="257"/>
            <ac:picMk id="2" creationId="{E0CBBFFC-1FD6-457B-ADA0-4922742F6D23}"/>
          </ac:picMkLst>
        </pc:picChg>
        <pc:picChg chg="add mod">
          <ac:chgData name="Khan, Tanveer" userId="8928f9d7-3af6-4335-ac16-3fd3aa9b7092" providerId="ADAL" clId="{204DDE45-1387-4B76-ADD9-0E7152B34E18}" dt="2022-07-27T12:35:54.862" v="4078"/>
          <ac:picMkLst>
            <pc:docMk/>
            <pc:sldMk cId="615060571" sldId="257"/>
            <ac:picMk id="4" creationId="{19702B61-CC6F-4A35-9A9D-8DD0EFCDBC54}"/>
          </ac:picMkLst>
        </pc:picChg>
        <pc:picChg chg="add del mod">
          <ac:chgData name="Khan, Tanveer" userId="8928f9d7-3af6-4335-ac16-3fd3aa9b7092" providerId="ADAL" clId="{204DDE45-1387-4B76-ADD9-0E7152B34E18}" dt="2022-07-27T06:57:51.969" v="2792" actId="21"/>
          <ac:picMkLst>
            <pc:docMk/>
            <pc:sldMk cId="615060571" sldId="257"/>
            <ac:picMk id="4" creationId="{50410333-6F8E-4FD9-BD7B-1AD4A482D8F3}"/>
          </ac:picMkLst>
        </pc:picChg>
        <pc:picChg chg="add del mod">
          <ac:chgData name="Khan, Tanveer" userId="8928f9d7-3af6-4335-ac16-3fd3aa9b7092" providerId="ADAL" clId="{204DDE45-1387-4B76-ADD9-0E7152B34E18}" dt="2022-07-27T09:12:59.067" v="3183" actId="21"/>
          <ac:picMkLst>
            <pc:docMk/>
            <pc:sldMk cId="615060571" sldId="257"/>
            <ac:picMk id="4" creationId="{878CF31E-9210-42F4-8731-C572850ADF33}"/>
          </ac:picMkLst>
        </pc:picChg>
        <pc:picChg chg="add del mod ord">
          <ac:chgData name="Khan, Tanveer" userId="8928f9d7-3af6-4335-ac16-3fd3aa9b7092" providerId="ADAL" clId="{204DDE45-1387-4B76-ADD9-0E7152B34E18}" dt="2022-07-26T12:33:18.620" v="1601" actId="21"/>
          <ac:picMkLst>
            <pc:docMk/>
            <pc:sldMk cId="615060571" sldId="257"/>
            <ac:picMk id="4" creationId="{D5230630-2E1A-4960-8D93-2C26D5D8C95F}"/>
          </ac:picMkLst>
        </pc:picChg>
        <pc:picChg chg="add mod">
          <ac:chgData name="Khan, Tanveer" userId="8928f9d7-3af6-4335-ac16-3fd3aa9b7092" providerId="ADAL" clId="{204DDE45-1387-4B76-ADD9-0E7152B34E18}" dt="2022-07-26T11:55:12.090" v="1446"/>
          <ac:picMkLst>
            <pc:docMk/>
            <pc:sldMk cId="615060571" sldId="257"/>
            <ac:picMk id="5" creationId="{A79DDE83-90C6-4C5C-AEED-CFEA06472F05}"/>
          </ac:picMkLst>
        </pc:picChg>
        <pc:picChg chg="add del mod">
          <ac:chgData name="Khan, Tanveer" userId="8928f9d7-3af6-4335-ac16-3fd3aa9b7092" providerId="ADAL" clId="{204DDE45-1387-4B76-ADD9-0E7152B34E18}" dt="2022-07-27T09:20:57.733" v="3184" actId="478"/>
          <ac:picMkLst>
            <pc:docMk/>
            <pc:sldMk cId="615060571" sldId="257"/>
            <ac:picMk id="6" creationId="{52690CDB-697C-4149-8B39-8D48E87E307D}"/>
          </ac:picMkLst>
        </pc:picChg>
        <pc:picChg chg="add del mod">
          <ac:chgData name="Khan, Tanveer" userId="8928f9d7-3af6-4335-ac16-3fd3aa9b7092" providerId="ADAL" clId="{204DDE45-1387-4B76-ADD9-0E7152B34E18}" dt="2022-07-27T12:35:53.991" v="4077" actId="478"/>
          <ac:picMkLst>
            <pc:docMk/>
            <pc:sldMk cId="615060571" sldId="257"/>
            <ac:picMk id="7" creationId="{16B46088-733C-46A7-9271-8F6CAB67E846}"/>
          </ac:picMkLst>
        </pc:picChg>
        <pc:picChg chg="add del mod">
          <ac:chgData name="Khan, Tanveer" userId="8928f9d7-3af6-4335-ac16-3fd3aa9b7092" providerId="ADAL" clId="{204DDE45-1387-4B76-ADD9-0E7152B34E18}" dt="2022-07-26T11:57:51.608" v="1471" actId="478"/>
          <ac:picMkLst>
            <pc:docMk/>
            <pc:sldMk cId="615060571" sldId="257"/>
            <ac:picMk id="7" creationId="{7A67D8E2-93B6-49B5-A632-62D04F969F60}"/>
          </ac:picMkLst>
        </pc:picChg>
        <pc:picChg chg="add del mod">
          <ac:chgData name="Khan, Tanveer" userId="8928f9d7-3af6-4335-ac16-3fd3aa9b7092" providerId="ADAL" clId="{204DDE45-1387-4B76-ADD9-0E7152B34E18}" dt="2022-07-27T10:21:44.662" v="3269" actId="21"/>
          <ac:picMkLst>
            <pc:docMk/>
            <pc:sldMk cId="615060571" sldId="257"/>
            <ac:picMk id="8" creationId="{1FFBB60B-C23A-4B02-A77E-26CF9038495F}"/>
          </ac:picMkLst>
        </pc:picChg>
      </pc:sldChg>
      <pc:sldChg chg="modSp del mod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941304506" sldId="259"/>
        </pc:sldMkLst>
        <pc:spChg chg="mod">
          <ac:chgData name="Khan, Tanveer" userId="8928f9d7-3af6-4335-ac16-3fd3aa9b7092" providerId="ADAL" clId="{204DDE45-1387-4B76-ADD9-0E7152B34E18}" dt="2022-07-27T07:02:20.443" v="2882"/>
          <ac:spMkLst>
            <pc:docMk/>
            <pc:sldMk cId="941304506" sldId="259"/>
            <ac:spMk id="8" creationId="{E072AEEE-872A-4FED-90AA-ED8825A43CA8}"/>
          </ac:spMkLst>
        </pc:spChg>
      </pc:sldChg>
      <pc:sldChg chg="modSp del mod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1499705098" sldId="260"/>
        </pc:sldMkLst>
        <pc:spChg chg="mod">
          <ac:chgData name="Khan, Tanveer" userId="8928f9d7-3af6-4335-ac16-3fd3aa9b7092" providerId="ADAL" clId="{204DDE45-1387-4B76-ADD9-0E7152B34E18}" dt="2022-07-27T07:02:20.443" v="2882"/>
          <ac:spMkLst>
            <pc:docMk/>
            <pc:sldMk cId="1499705098" sldId="260"/>
            <ac:spMk id="3" creationId="{99948FCD-CDE5-403E-B7E2-8146417B4ADF}"/>
          </ac:spMkLst>
        </pc:spChg>
      </pc:sldChg>
      <pc:sldChg chg="del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1646562592" sldId="261"/>
        </pc:sldMkLst>
      </pc:sldChg>
      <pc:sldChg chg="modSp del mod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51082290" sldId="262"/>
        </pc:sldMkLst>
        <pc:spChg chg="mod">
          <ac:chgData name="Khan, Tanveer" userId="8928f9d7-3af6-4335-ac16-3fd3aa9b7092" providerId="ADAL" clId="{204DDE45-1387-4B76-ADD9-0E7152B34E18}" dt="2022-07-27T07:04:06.854" v="2888"/>
          <ac:spMkLst>
            <pc:docMk/>
            <pc:sldMk cId="51082290" sldId="262"/>
            <ac:spMk id="3" creationId="{148BF580-2203-4E54-A289-4ECAE54E6CC9}"/>
          </ac:spMkLst>
        </pc:spChg>
      </pc:sldChg>
      <pc:sldChg chg="modSp del mod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1576822125" sldId="263"/>
        </pc:sldMkLst>
        <pc:spChg chg="mod">
          <ac:chgData name="Khan, Tanveer" userId="8928f9d7-3af6-4335-ac16-3fd3aa9b7092" providerId="ADAL" clId="{204DDE45-1387-4B76-ADD9-0E7152B34E18}" dt="2022-07-27T07:02:20.443" v="2882"/>
          <ac:spMkLst>
            <pc:docMk/>
            <pc:sldMk cId="1576822125" sldId="263"/>
            <ac:spMk id="3" creationId="{99948FCD-CDE5-403E-B7E2-8146417B4ADF}"/>
          </ac:spMkLst>
        </pc:spChg>
      </pc:sldChg>
      <pc:sldChg chg="modSp del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688079349" sldId="266"/>
        </pc:sldMkLst>
        <pc:spChg chg="mod">
          <ac:chgData name="Khan, Tanveer" userId="8928f9d7-3af6-4335-ac16-3fd3aa9b7092" providerId="ADAL" clId="{204DDE45-1387-4B76-ADD9-0E7152B34E18}" dt="2022-07-27T07:04:06.854" v="2888"/>
          <ac:spMkLst>
            <pc:docMk/>
            <pc:sldMk cId="688079349" sldId="266"/>
            <ac:spMk id="2" creationId="{C6B44520-AE31-4DB9-8B50-26FD6797B9C5}"/>
          </ac:spMkLst>
        </pc:spChg>
        <pc:spChg chg="mod">
          <ac:chgData name="Khan, Tanveer" userId="8928f9d7-3af6-4335-ac16-3fd3aa9b7092" providerId="ADAL" clId="{204DDE45-1387-4B76-ADD9-0E7152B34E18}" dt="2022-07-27T07:04:06.854" v="2888"/>
          <ac:spMkLst>
            <pc:docMk/>
            <pc:sldMk cId="688079349" sldId="266"/>
            <ac:spMk id="3" creationId="{B99A4439-31D5-410E-852C-3E4F0DE69D30}"/>
          </ac:spMkLst>
        </pc:spChg>
      </pc:sldChg>
      <pc:sldChg chg="modSp del mod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4099406251" sldId="267"/>
        </pc:sldMkLst>
        <pc:spChg chg="mod">
          <ac:chgData name="Khan, Tanveer" userId="8928f9d7-3af6-4335-ac16-3fd3aa9b7092" providerId="ADAL" clId="{204DDE45-1387-4B76-ADD9-0E7152B34E18}" dt="2022-07-27T07:02:20.443" v="2882"/>
          <ac:spMkLst>
            <pc:docMk/>
            <pc:sldMk cId="4099406251" sldId="267"/>
            <ac:spMk id="3" creationId="{99948FCD-CDE5-403E-B7E2-8146417B4ADF}"/>
          </ac:spMkLst>
        </pc:spChg>
      </pc:sldChg>
      <pc:sldChg chg="modSp del mod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889301614" sldId="268"/>
        </pc:sldMkLst>
        <pc:spChg chg="mod">
          <ac:chgData name="Khan, Tanveer" userId="8928f9d7-3af6-4335-ac16-3fd3aa9b7092" providerId="ADAL" clId="{204DDE45-1387-4B76-ADD9-0E7152B34E18}" dt="2022-07-27T07:02:20.443" v="2882"/>
          <ac:spMkLst>
            <pc:docMk/>
            <pc:sldMk cId="889301614" sldId="268"/>
            <ac:spMk id="3" creationId="{99948FCD-CDE5-403E-B7E2-8146417B4ADF}"/>
          </ac:spMkLst>
        </pc:spChg>
      </pc:sldChg>
      <pc:sldChg chg="modSp del mod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1686950200" sldId="270"/>
        </pc:sldMkLst>
        <pc:spChg chg="mod">
          <ac:chgData name="Khan, Tanveer" userId="8928f9d7-3af6-4335-ac16-3fd3aa9b7092" providerId="ADAL" clId="{204DDE45-1387-4B76-ADD9-0E7152B34E18}" dt="2022-07-27T07:02:20.443" v="2882"/>
          <ac:spMkLst>
            <pc:docMk/>
            <pc:sldMk cId="1686950200" sldId="270"/>
            <ac:spMk id="2" creationId="{DA25E6D0-83C8-4972-8863-F7158AF7855D}"/>
          </ac:spMkLst>
        </pc:spChg>
        <pc:spChg chg="mod">
          <ac:chgData name="Khan, Tanveer" userId="8928f9d7-3af6-4335-ac16-3fd3aa9b7092" providerId="ADAL" clId="{204DDE45-1387-4B76-ADD9-0E7152B34E18}" dt="2022-07-27T07:02:20.443" v="2882"/>
          <ac:spMkLst>
            <pc:docMk/>
            <pc:sldMk cId="1686950200" sldId="270"/>
            <ac:spMk id="3" creationId="{99948FCD-CDE5-403E-B7E2-8146417B4ADF}"/>
          </ac:spMkLst>
        </pc:spChg>
      </pc:sldChg>
      <pc:sldChg chg="modSp del mod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2308259164" sldId="272"/>
        </pc:sldMkLst>
        <pc:spChg chg="mod">
          <ac:chgData name="Khan, Tanveer" userId="8928f9d7-3af6-4335-ac16-3fd3aa9b7092" providerId="ADAL" clId="{204DDE45-1387-4B76-ADD9-0E7152B34E18}" dt="2022-07-27T07:02:20.443" v="2882"/>
          <ac:spMkLst>
            <pc:docMk/>
            <pc:sldMk cId="2308259164" sldId="272"/>
            <ac:spMk id="3" creationId="{99948FCD-CDE5-403E-B7E2-8146417B4ADF}"/>
          </ac:spMkLst>
        </pc:spChg>
      </pc:sldChg>
      <pc:sldChg chg="del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3602558350" sldId="274"/>
        </pc:sldMkLst>
      </pc:sldChg>
      <pc:sldChg chg="modSp del mod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964149983" sldId="276"/>
        </pc:sldMkLst>
        <pc:spChg chg="mod">
          <ac:chgData name="Khan, Tanveer" userId="8928f9d7-3af6-4335-ac16-3fd3aa9b7092" providerId="ADAL" clId="{204DDE45-1387-4B76-ADD9-0E7152B34E18}" dt="2022-07-27T07:02:20.443" v="2882"/>
          <ac:spMkLst>
            <pc:docMk/>
            <pc:sldMk cId="964149983" sldId="276"/>
            <ac:spMk id="8" creationId="{E072AEEE-872A-4FED-90AA-ED8825A43CA8}"/>
          </ac:spMkLst>
        </pc:spChg>
      </pc:sldChg>
      <pc:sldChg chg="addSp modSp mod ord modTransition modAnim">
        <pc:chgData name="Khan, Tanveer" userId="8928f9d7-3af6-4335-ac16-3fd3aa9b7092" providerId="ADAL" clId="{204DDE45-1387-4B76-ADD9-0E7152B34E18}" dt="2022-07-27T16:36:23.706" v="4463"/>
        <pc:sldMkLst>
          <pc:docMk/>
          <pc:sldMk cId="3723265291" sldId="278"/>
        </pc:sldMkLst>
        <pc:spChg chg="add mod">
          <ac:chgData name="Khan, Tanveer" userId="8928f9d7-3af6-4335-ac16-3fd3aa9b7092" providerId="ADAL" clId="{204DDE45-1387-4B76-ADD9-0E7152B34E18}" dt="2022-07-27T16:11:26.678" v="4388" actId="207"/>
          <ac:spMkLst>
            <pc:docMk/>
            <pc:sldMk cId="3723265291" sldId="278"/>
            <ac:spMk id="5" creationId="{A06914DD-9112-4F62-A1EC-B5EA74667BB9}"/>
          </ac:spMkLst>
        </pc:spChg>
        <pc:spChg chg="add mod">
          <ac:chgData name="Khan, Tanveer" userId="8928f9d7-3af6-4335-ac16-3fd3aa9b7092" providerId="ADAL" clId="{204DDE45-1387-4B76-ADD9-0E7152B34E18}" dt="2022-07-27T16:11:26.678" v="4388" actId="207"/>
          <ac:spMkLst>
            <pc:docMk/>
            <pc:sldMk cId="3723265291" sldId="278"/>
            <ac:spMk id="6" creationId="{F692A721-9D4B-44EF-AF06-3E62E831A033}"/>
          </ac:spMkLst>
        </pc:spChg>
        <pc:spChg chg="add mod">
          <ac:chgData name="Khan, Tanveer" userId="8928f9d7-3af6-4335-ac16-3fd3aa9b7092" providerId="ADAL" clId="{204DDE45-1387-4B76-ADD9-0E7152B34E18}" dt="2022-07-27T16:11:26.678" v="4388" actId="207"/>
          <ac:spMkLst>
            <pc:docMk/>
            <pc:sldMk cId="3723265291" sldId="278"/>
            <ac:spMk id="8" creationId="{69601B41-FEF7-4D0C-AB68-689830C1E3C4}"/>
          </ac:spMkLst>
        </pc:spChg>
        <pc:spChg chg="add mod">
          <ac:chgData name="Khan, Tanveer" userId="8928f9d7-3af6-4335-ac16-3fd3aa9b7092" providerId="ADAL" clId="{204DDE45-1387-4B76-ADD9-0E7152B34E18}" dt="2022-07-27T16:11:26.678" v="4388" actId="207"/>
          <ac:spMkLst>
            <pc:docMk/>
            <pc:sldMk cId="3723265291" sldId="278"/>
            <ac:spMk id="9" creationId="{AC2400A7-1CCC-4C98-B5EC-5794BE0C9BEE}"/>
          </ac:spMkLst>
        </pc:spChg>
        <pc:spChg chg="add mod">
          <ac:chgData name="Khan, Tanveer" userId="8928f9d7-3af6-4335-ac16-3fd3aa9b7092" providerId="ADAL" clId="{204DDE45-1387-4B76-ADD9-0E7152B34E18}" dt="2022-07-27T16:14:48.427" v="4413" actId="1076"/>
          <ac:spMkLst>
            <pc:docMk/>
            <pc:sldMk cId="3723265291" sldId="278"/>
            <ac:spMk id="11" creationId="{6B32C915-146A-44F7-B2D5-61AC34D25B55}"/>
          </ac:spMkLst>
        </pc:spChg>
        <pc:spChg chg="add mod">
          <ac:chgData name="Khan, Tanveer" userId="8928f9d7-3af6-4335-ac16-3fd3aa9b7092" providerId="ADAL" clId="{204DDE45-1387-4B76-ADD9-0E7152B34E18}" dt="2022-07-27T16:12:24.052" v="4402" actId="1076"/>
          <ac:spMkLst>
            <pc:docMk/>
            <pc:sldMk cId="3723265291" sldId="278"/>
            <ac:spMk id="12" creationId="{79260EB8-B41F-46AA-A14C-395C0A4D4A6E}"/>
          </ac:spMkLst>
        </pc:spChg>
        <pc:spChg chg="add mod">
          <ac:chgData name="Khan, Tanveer" userId="8928f9d7-3af6-4335-ac16-3fd3aa9b7092" providerId="ADAL" clId="{204DDE45-1387-4B76-ADD9-0E7152B34E18}" dt="2022-07-27T16:14:57.346" v="4414" actId="1076"/>
          <ac:spMkLst>
            <pc:docMk/>
            <pc:sldMk cId="3723265291" sldId="278"/>
            <ac:spMk id="14" creationId="{6388C769-2B9B-4AEA-8FC3-2F53743BD3E8}"/>
          </ac:spMkLst>
        </pc:spChg>
        <pc:spChg chg="mod">
          <ac:chgData name="Khan, Tanveer" userId="8928f9d7-3af6-4335-ac16-3fd3aa9b7092" providerId="ADAL" clId="{204DDE45-1387-4B76-ADD9-0E7152B34E18}" dt="2022-07-27T16:11:26.678" v="4388" actId="207"/>
          <ac:spMkLst>
            <pc:docMk/>
            <pc:sldMk cId="3723265291" sldId="278"/>
            <ac:spMk id="456" creationId="{00000000-0000-0000-0000-000000000000}"/>
          </ac:spMkLst>
        </pc:spChg>
        <pc:spChg chg="mod">
          <ac:chgData name="Khan, Tanveer" userId="8928f9d7-3af6-4335-ac16-3fd3aa9b7092" providerId="ADAL" clId="{204DDE45-1387-4B76-ADD9-0E7152B34E18}" dt="2022-07-27T16:14:33.518" v="4412" actId="403"/>
          <ac:spMkLst>
            <pc:docMk/>
            <pc:sldMk cId="3723265291" sldId="278"/>
            <ac:spMk id="457" creationId="{00000000-0000-0000-0000-000000000000}"/>
          </ac:spMkLst>
        </pc:spChg>
        <pc:picChg chg="add mod">
          <ac:chgData name="Khan, Tanveer" userId="8928f9d7-3af6-4335-ac16-3fd3aa9b7092" providerId="ADAL" clId="{204DDE45-1387-4B76-ADD9-0E7152B34E18}" dt="2022-07-27T16:10:49.537" v="4382"/>
          <ac:picMkLst>
            <pc:docMk/>
            <pc:sldMk cId="3723265291" sldId="278"/>
            <ac:picMk id="4" creationId="{47CA318E-9A0C-404C-A215-17FF4F34AB5B}"/>
          </ac:picMkLst>
        </pc:picChg>
        <pc:picChg chg="add mod">
          <ac:chgData name="Khan, Tanveer" userId="8928f9d7-3af6-4335-ac16-3fd3aa9b7092" providerId="ADAL" clId="{204DDE45-1387-4B76-ADD9-0E7152B34E18}" dt="2022-07-27T16:10:49.537" v="4382"/>
          <ac:picMkLst>
            <pc:docMk/>
            <pc:sldMk cId="3723265291" sldId="278"/>
            <ac:picMk id="7" creationId="{4F3AE91F-25CA-4CB5-B439-C54D15EE244E}"/>
          </ac:picMkLst>
        </pc:picChg>
        <pc:picChg chg="add mod">
          <ac:chgData name="Khan, Tanveer" userId="8928f9d7-3af6-4335-ac16-3fd3aa9b7092" providerId="ADAL" clId="{204DDE45-1387-4B76-ADD9-0E7152B34E18}" dt="2022-07-27T16:10:49.537" v="4382"/>
          <ac:picMkLst>
            <pc:docMk/>
            <pc:sldMk cId="3723265291" sldId="278"/>
            <ac:picMk id="10" creationId="{E4943427-E31C-4BAB-ACEC-74F08765CC5C}"/>
          </ac:picMkLst>
        </pc:picChg>
        <pc:picChg chg="add mod">
          <ac:chgData name="Khan, Tanveer" userId="8928f9d7-3af6-4335-ac16-3fd3aa9b7092" providerId="ADAL" clId="{204DDE45-1387-4B76-ADD9-0E7152B34E18}" dt="2022-07-27T16:10:49.537" v="4382"/>
          <ac:picMkLst>
            <pc:docMk/>
            <pc:sldMk cId="3723265291" sldId="278"/>
            <ac:picMk id="13" creationId="{0E86105A-984C-422B-B97C-1354193D1F9F}"/>
          </ac:picMkLst>
        </pc:picChg>
      </pc:sldChg>
      <pc:sldChg chg="del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4103677491" sldId="279"/>
        </pc:sldMkLst>
      </pc:sldChg>
      <pc:sldChg chg="modSp del mod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1575656110" sldId="280"/>
        </pc:sldMkLst>
        <pc:spChg chg="mod">
          <ac:chgData name="Khan, Tanveer" userId="8928f9d7-3af6-4335-ac16-3fd3aa9b7092" providerId="ADAL" clId="{204DDE45-1387-4B76-ADD9-0E7152B34E18}" dt="2022-07-27T07:02:20.443" v="2882"/>
          <ac:spMkLst>
            <pc:docMk/>
            <pc:sldMk cId="1575656110" sldId="280"/>
            <ac:spMk id="3" creationId="{99948FCD-CDE5-403E-B7E2-8146417B4ADF}"/>
          </ac:spMkLst>
        </pc:spChg>
      </pc:sldChg>
      <pc:sldChg chg="modSp new del mod ord">
        <pc:chgData name="Khan, Tanveer" userId="8928f9d7-3af6-4335-ac16-3fd3aa9b7092" providerId="ADAL" clId="{204DDE45-1387-4B76-ADD9-0E7152B34E18}" dt="2022-07-26T07:54:25.935" v="804" actId="2696"/>
        <pc:sldMkLst>
          <pc:docMk/>
          <pc:sldMk cId="121250550" sldId="281"/>
        </pc:sldMkLst>
        <pc:spChg chg="mod">
          <ac:chgData name="Khan, Tanveer" userId="8928f9d7-3af6-4335-ac16-3fd3aa9b7092" providerId="ADAL" clId="{204DDE45-1387-4B76-ADD9-0E7152B34E18}" dt="2022-07-26T06:06:23.700" v="393" actId="20577"/>
          <ac:spMkLst>
            <pc:docMk/>
            <pc:sldMk cId="121250550" sldId="281"/>
            <ac:spMk id="3" creationId="{FCE96708-031F-4089-9E13-18EF2367FD8C}"/>
          </ac:spMkLst>
        </pc:spChg>
      </pc:sldChg>
      <pc:sldChg chg="addSp delSp modSp new mod ord modTransition setBg delAnim modAnim">
        <pc:chgData name="Khan, Tanveer" userId="8928f9d7-3af6-4335-ac16-3fd3aa9b7092" providerId="ADAL" clId="{204DDE45-1387-4B76-ADD9-0E7152B34E18}" dt="2022-07-27T16:24:47.254" v="4454" actId="403"/>
        <pc:sldMkLst>
          <pc:docMk/>
          <pc:sldMk cId="1538153828" sldId="282"/>
        </pc:sldMkLst>
        <pc:spChg chg="del">
          <ac:chgData name="Khan, Tanveer" userId="8928f9d7-3af6-4335-ac16-3fd3aa9b7092" providerId="ADAL" clId="{204DDE45-1387-4B76-ADD9-0E7152B34E18}" dt="2022-07-26T06:22:09.876" v="407" actId="478"/>
          <ac:spMkLst>
            <pc:docMk/>
            <pc:sldMk cId="1538153828" sldId="282"/>
            <ac:spMk id="2" creationId="{00809C73-D480-4FA1-8048-DE9AE4715288}"/>
          </ac:spMkLst>
        </pc:spChg>
        <pc:spChg chg="add del mod">
          <ac:chgData name="Khan, Tanveer" userId="8928f9d7-3af6-4335-ac16-3fd3aa9b7092" providerId="ADAL" clId="{204DDE45-1387-4B76-ADD9-0E7152B34E18}" dt="2022-07-27T05:31:56.890" v="2137" actId="478"/>
          <ac:spMkLst>
            <pc:docMk/>
            <pc:sldMk cId="1538153828" sldId="282"/>
            <ac:spMk id="2" creationId="{59025729-CB00-499E-9DDE-36B8D1744637}"/>
          </ac:spMkLst>
        </pc:spChg>
        <pc:spChg chg="add del mod">
          <ac:chgData name="Khan, Tanveer" userId="8928f9d7-3af6-4335-ac16-3fd3aa9b7092" providerId="ADAL" clId="{204DDE45-1387-4B76-ADD9-0E7152B34E18}" dt="2022-07-26T06:21:45.420" v="402"/>
          <ac:spMkLst>
            <pc:docMk/>
            <pc:sldMk cId="1538153828" sldId="282"/>
            <ac:spMk id="3" creationId="{1F83D287-648B-48BF-B813-1BED66CDD624}"/>
          </ac:spMkLst>
        </pc:spChg>
        <pc:spChg chg="del mod">
          <ac:chgData name="Khan, Tanveer" userId="8928f9d7-3af6-4335-ac16-3fd3aa9b7092" providerId="ADAL" clId="{204DDE45-1387-4B76-ADD9-0E7152B34E18}" dt="2022-07-27T05:03:49.334" v="1815" actId="478"/>
          <ac:spMkLst>
            <pc:docMk/>
            <pc:sldMk cId="1538153828" sldId="282"/>
            <ac:spMk id="6" creationId="{19E98604-3695-45C3-B530-66C8B141C020}"/>
          </ac:spMkLst>
        </pc:spChg>
        <pc:spChg chg="mod">
          <ac:chgData name="Khan, Tanveer" userId="8928f9d7-3af6-4335-ac16-3fd3aa9b7092" providerId="ADAL" clId="{204DDE45-1387-4B76-ADD9-0E7152B34E18}" dt="2022-07-26T08:06:08.049" v="930" actId="18245"/>
          <ac:spMkLst>
            <pc:docMk/>
            <pc:sldMk cId="1538153828" sldId="282"/>
            <ac:spMk id="7" creationId="{A7EC4FBC-0B68-433B-9298-47804595A53D}"/>
          </ac:spMkLst>
        </pc:spChg>
        <pc:spChg chg="add mod">
          <ac:chgData name="Khan, Tanveer" userId="8928f9d7-3af6-4335-ac16-3fd3aa9b7092" providerId="ADAL" clId="{204DDE45-1387-4B76-ADD9-0E7152B34E18}" dt="2022-07-26T08:53:17.116" v="945"/>
          <ac:spMkLst>
            <pc:docMk/>
            <pc:sldMk cId="1538153828" sldId="282"/>
            <ac:spMk id="8" creationId="{D61ABA4B-F210-4B76-8BEB-26AB7EEFAA9E}"/>
          </ac:spMkLst>
        </pc:spChg>
        <pc:spChg chg="add mod">
          <ac:chgData name="Khan, Tanveer" userId="8928f9d7-3af6-4335-ac16-3fd3aa9b7092" providerId="ADAL" clId="{204DDE45-1387-4B76-ADD9-0E7152B34E18}" dt="2022-07-27T07:46:41.808" v="3021" actId="164"/>
          <ac:spMkLst>
            <pc:docMk/>
            <pc:sldMk cId="1538153828" sldId="282"/>
            <ac:spMk id="9" creationId="{9EBA2818-55BB-48BD-AA7B-0255BFA8A5CB}"/>
          </ac:spMkLst>
        </pc:spChg>
        <pc:spChg chg="add del mod">
          <ac:chgData name="Khan, Tanveer" userId="8928f9d7-3af6-4335-ac16-3fd3aa9b7092" providerId="ADAL" clId="{204DDE45-1387-4B76-ADD9-0E7152B34E18}" dt="2022-07-27T05:31:56.210" v="2136" actId="478"/>
          <ac:spMkLst>
            <pc:docMk/>
            <pc:sldMk cId="1538153828" sldId="282"/>
            <ac:spMk id="9" creationId="{D8D32DE9-4DC8-4666-A353-F0A155844913}"/>
          </ac:spMkLst>
        </pc:spChg>
        <pc:spChg chg="mod">
          <ac:chgData name="Khan, Tanveer" userId="8928f9d7-3af6-4335-ac16-3fd3aa9b7092" providerId="ADAL" clId="{204DDE45-1387-4B76-ADD9-0E7152B34E18}" dt="2022-07-26T08:06:08.049" v="930" actId="18245"/>
          <ac:spMkLst>
            <pc:docMk/>
            <pc:sldMk cId="1538153828" sldId="282"/>
            <ac:spMk id="10" creationId="{D63A93BF-A04A-4560-894B-52421D483176}"/>
          </ac:spMkLst>
        </pc:spChg>
        <pc:spChg chg="add del">
          <ac:chgData name="Khan, Tanveer" userId="8928f9d7-3af6-4335-ac16-3fd3aa9b7092" providerId="ADAL" clId="{204DDE45-1387-4B76-ADD9-0E7152B34E18}" dt="2022-07-26T14:15:07.232" v="1718" actId="22"/>
          <ac:spMkLst>
            <pc:docMk/>
            <pc:sldMk cId="1538153828" sldId="282"/>
            <ac:spMk id="11" creationId="{7AA94191-27F2-48B9-8B99-511CA13DA385}"/>
          </ac:spMkLst>
        </pc:spChg>
        <pc:spChg chg="mod">
          <ac:chgData name="Khan, Tanveer" userId="8928f9d7-3af6-4335-ac16-3fd3aa9b7092" providerId="ADAL" clId="{204DDE45-1387-4B76-ADD9-0E7152B34E18}" dt="2022-07-27T05:03:47.174" v="1813" actId="20577"/>
          <ac:spMkLst>
            <pc:docMk/>
            <pc:sldMk cId="1538153828" sldId="282"/>
            <ac:spMk id="13" creationId="{228144FE-C892-4613-85F6-F331FFBC6B77}"/>
          </ac:spMkLst>
        </pc:spChg>
        <pc:spChg chg="add del mod">
          <ac:chgData name="Khan, Tanveer" userId="8928f9d7-3af6-4335-ac16-3fd3aa9b7092" providerId="ADAL" clId="{204DDE45-1387-4B76-ADD9-0E7152B34E18}" dt="2022-07-26T06:39:41.240" v="484" actId="478"/>
          <ac:spMkLst>
            <pc:docMk/>
            <pc:sldMk cId="1538153828" sldId="282"/>
            <ac:spMk id="14" creationId="{D7495D7C-0BD0-40F2-A8E5-213C98F1FBB7}"/>
          </ac:spMkLst>
        </pc:spChg>
        <pc:spChg chg="add del mod ord">
          <ac:chgData name="Khan, Tanveer" userId="8928f9d7-3af6-4335-ac16-3fd3aa9b7092" providerId="ADAL" clId="{204DDE45-1387-4B76-ADD9-0E7152B34E18}" dt="2022-07-26T08:46:45.300" v="934" actId="478"/>
          <ac:spMkLst>
            <pc:docMk/>
            <pc:sldMk cId="1538153828" sldId="282"/>
            <ac:spMk id="15" creationId="{59A0BAE4-C06C-4008-AF73-D958337F69D5}"/>
          </ac:spMkLst>
        </pc:spChg>
        <pc:spChg chg="add mod topLvl">
          <ac:chgData name="Khan, Tanveer" userId="8928f9d7-3af6-4335-ac16-3fd3aa9b7092" providerId="ADAL" clId="{204DDE45-1387-4B76-ADD9-0E7152B34E18}" dt="2022-07-27T07:43:39.112" v="2989" actId="164"/>
          <ac:spMkLst>
            <pc:docMk/>
            <pc:sldMk cId="1538153828" sldId="282"/>
            <ac:spMk id="17" creationId="{400832D4-9DAA-444F-9AF3-2A4E1A5D5DC9}"/>
          </ac:spMkLst>
        </pc:spChg>
        <pc:spChg chg="add mod topLvl">
          <ac:chgData name="Khan, Tanveer" userId="8928f9d7-3af6-4335-ac16-3fd3aa9b7092" providerId="ADAL" clId="{204DDE45-1387-4B76-ADD9-0E7152B34E18}" dt="2022-07-27T16:24:47.254" v="4454" actId="403"/>
          <ac:spMkLst>
            <pc:docMk/>
            <pc:sldMk cId="1538153828" sldId="282"/>
            <ac:spMk id="18" creationId="{EB659492-A588-4F45-B227-166AA17CFA69}"/>
          </ac:spMkLst>
        </pc:spChg>
        <pc:spChg chg="add mod topLvl">
          <ac:chgData name="Khan, Tanveer" userId="8928f9d7-3af6-4335-ac16-3fd3aa9b7092" providerId="ADAL" clId="{204DDE45-1387-4B76-ADD9-0E7152B34E18}" dt="2022-07-27T07:43:20.777" v="2987" actId="165"/>
          <ac:spMkLst>
            <pc:docMk/>
            <pc:sldMk cId="1538153828" sldId="282"/>
            <ac:spMk id="21" creationId="{184D7059-97DF-4301-9889-D9E8BCC5DAD1}"/>
          </ac:spMkLst>
        </pc:spChg>
        <pc:spChg chg="add del mod">
          <ac:chgData name="Khan, Tanveer" userId="8928f9d7-3af6-4335-ac16-3fd3aa9b7092" providerId="ADAL" clId="{204DDE45-1387-4B76-ADD9-0E7152B34E18}" dt="2022-07-27T05:27:34.297" v="2060" actId="478"/>
          <ac:spMkLst>
            <pc:docMk/>
            <pc:sldMk cId="1538153828" sldId="282"/>
            <ac:spMk id="22" creationId="{20AAB4A1-F27C-45CD-A4E8-732BE57B8663}"/>
          </ac:spMkLst>
        </pc:spChg>
        <pc:spChg chg="add del">
          <ac:chgData name="Khan, Tanveer" userId="8928f9d7-3af6-4335-ac16-3fd3aa9b7092" providerId="ADAL" clId="{204DDE45-1387-4B76-ADD9-0E7152B34E18}" dt="2022-07-26T07:56:51.584" v="835" actId="26606"/>
          <ac:spMkLst>
            <pc:docMk/>
            <pc:sldMk cId="1538153828" sldId="282"/>
            <ac:spMk id="23" creationId="{E8A8EAB8-D2FF-444D-B34B-7D32F106AD0E}"/>
          </ac:spMkLst>
        </pc:spChg>
        <pc:spChg chg="add del mod">
          <ac:chgData name="Khan, Tanveer" userId="8928f9d7-3af6-4335-ac16-3fd3aa9b7092" providerId="ADAL" clId="{204DDE45-1387-4B76-ADD9-0E7152B34E18}" dt="2022-07-27T05:27:32.450" v="2059" actId="478"/>
          <ac:spMkLst>
            <pc:docMk/>
            <pc:sldMk cId="1538153828" sldId="282"/>
            <ac:spMk id="23" creationId="{EDBEB397-454C-46FD-8CF0-F8925458D51D}"/>
          </ac:spMkLst>
        </pc:spChg>
        <pc:spChg chg="add mod">
          <ac:chgData name="Khan, Tanveer" userId="8928f9d7-3af6-4335-ac16-3fd3aa9b7092" providerId="ADAL" clId="{204DDE45-1387-4B76-ADD9-0E7152B34E18}" dt="2022-07-27T07:40:23.228" v="2976" actId="1076"/>
          <ac:spMkLst>
            <pc:docMk/>
            <pc:sldMk cId="1538153828" sldId="282"/>
            <ac:spMk id="24" creationId="{D318DCBE-7623-4ED3-A41D-5CAAF85776DA}"/>
          </ac:spMkLst>
        </pc:spChg>
        <pc:spChg chg="add mod topLvl">
          <ac:chgData name="Khan, Tanveer" userId="8928f9d7-3af6-4335-ac16-3fd3aa9b7092" providerId="ADAL" clId="{204DDE45-1387-4B76-ADD9-0E7152B34E18}" dt="2022-07-27T07:49:44.918" v="3049" actId="164"/>
          <ac:spMkLst>
            <pc:docMk/>
            <pc:sldMk cId="1538153828" sldId="282"/>
            <ac:spMk id="25" creationId="{35EF6F40-8314-4772-8FFF-B81CECF5A02D}"/>
          </ac:spMkLst>
        </pc:spChg>
        <pc:grpChg chg="add del mod">
          <ac:chgData name="Khan, Tanveer" userId="8928f9d7-3af6-4335-ac16-3fd3aa9b7092" providerId="ADAL" clId="{204DDE45-1387-4B76-ADD9-0E7152B34E18}" dt="2022-07-27T07:43:20.777" v="2987" actId="165"/>
          <ac:grpSpMkLst>
            <pc:docMk/>
            <pc:sldMk cId="1538153828" sldId="282"/>
            <ac:grpSpMk id="2" creationId="{8D65C5A9-F28E-4C3E-8FD1-1F10C809AC8E}"/>
          </ac:grpSpMkLst>
        </pc:grpChg>
        <pc:grpChg chg="del mod">
          <ac:chgData name="Khan, Tanveer" userId="8928f9d7-3af6-4335-ac16-3fd3aa9b7092" providerId="ADAL" clId="{204DDE45-1387-4B76-ADD9-0E7152B34E18}" dt="2022-07-27T05:03:52.359" v="1816" actId="478"/>
          <ac:grpSpMkLst>
            <pc:docMk/>
            <pc:sldMk cId="1538153828" sldId="282"/>
            <ac:grpSpMk id="5" creationId="{0EBD7ADE-007E-4367-8475-7D221968EE55}"/>
          </ac:grpSpMkLst>
        </pc:grpChg>
        <pc:grpChg chg="add del mod">
          <ac:chgData name="Khan, Tanveer" userId="8928f9d7-3af6-4335-ac16-3fd3aa9b7092" providerId="ADAL" clId="{204DDE45-1387-4B76-ADD9-0E7152B34E18}" dt="2022-07-27T07:35:19.502" v="2937" actId="165"/>
          <ac:grpSpMkLst>
            <pc:docMk/>
            <pc:sldMk cId="1538153828" sldId="282"/>
            <ac:grpSpMk id="5" creationId="{41365DC7-D923-478D-BD6F-2DDE43C3C1AB}"/>
          </ac:grpSpMkLst>
        </pc:grpChg>
        <pc:grpChg chg="add mod">
          <ac:chgData name="Khan, Tanveer" userId="8928f9d7-3af6-4335-ac16-3fd3aa9b7092" providerId="ADAL" clId="{204DDE45-1387-4B76-ADD9-0E7152B34E18}" dt="2022-07-27T07:43:39.112" v="2989" actId="164"/>
          <ac:grpSpMkLst>
            <pc:docMk/>
            <pc:sldMk cId="1538153828" sldId="282"/>
            <ac:grpSpMk id="6" creationId="{D9A5E84A-2853-4B0F-8B1F-8FD26BB106FE}"/>
          </ac:grpSpMkLst>
        </pc:grpChg>
        <pc:grpChg chg="add mod">
          <ac:chgData name="Khan, Tanveer" userId="8928f9d7-3af6-4335-ac16-3fd3aa9b7092" providerId="ADAL" clId="{204DDE45-1387-4B76-ADD9-0E7152B34E18}" dt="2022-07-27T12:14:24.509" v="3802" actId="14100"/>
          <ac:grpSpMkLst>
            <pc:docMk/>
            <pc:sldMk cId="1538153828" sldId="282"/>
            <ac:grpSpMk id="7" creationId="{38B7D128-476A-48D4-9B88-0DD64CB9098E}"/>
          </ac:grpSpMkLst>
        </pc:grpChg>
        <pc:grpChg chg="add mod">
          <ac:chgData name="Khan, Tanveer" userId="8928f9d7-3af6-4335-ac16-3fd3aa9b7092" providerId="ADAL" clId="{204DDE45-1387-4B76-ADD9-0E7152B34E18}" dt="2022-07-27T07:49:44.918" v="3049" actId="164"/>
          <ac:grpSpMkLst>
            <pc:docMk/>
            <pc:sldMk cId="1538153828" sldId="282"/>
            <ac:grpSpMk id="10" creationId="{0A3C6BDD-6DDF-478E-B08E-F5D14093D02E}"/>
          </ac:grpSpMkLst>
        </pc:grpChg>
        <pc:grpChg chg="add mod">
          <ac:chgData name="Khan, Tanveer" userId="8928f9d7-3af6-4335-ac16-3fd3aa9b7092" providerId="ADAL" clId="{204DDE45-1387-4B76-ADD9-0E7152B34E18}" dt="2022-07-27T07:49:44.918" v="3049" actId="164"/>
          <ac:grpSpMkLst>
            <pc:docMk/>
            <pc:sldMk cId="1538153828" sldId="282"/>
            <ac:grpSpMk id="11" creationId="{D8C8B7AA-C153-44E4-AC88-882377475A43}"/>
          </ac:grpSpMkLst>
        </pc:grpChg>
        <pc:grpChg chg="add del mod">
          <ac:chgData name="Khan, Tanveer" userId="8928f9d7-3af6-4335-ac16-3fd3aa9b7092" providerId="ADAL" clId="{204DDE45-1387-4B76-ADD9-0E7152B34E18}" dt="2022-07-26T07:55:01.281" v="817" actId="478"/>
          <ac:grpSpMkLst>
            <pc:docMk/>
            <pc:sldMk cId="1538153828" sldId="282"/>
            <ac:grpSpMk id="17" creationId="{2750387D-76D3-4E77-BFFA-37019B95BFC9}"/>
          </ac:grpSpMkLst>
        </pc:grpChg>
        <pc:grpChg chg="add del mod topLvl">
          <ac:chgData name="Khan, Tanveer" userId="8928f9d7-3af6-4335-ac16-3fd3aa9b7092" providerId="ADAL" clId="{204DDE45-1387-4B76-ADD9-0E7152B34E18}" dt="2022-07-27T07:43:32.028" v="2988" actId="165"/>
          <ac:grpSpMkLst>
            <pc:docMk/>
            <pc:sldMk cId="1538153828" sldId="282"/>
            <ac:grpSpMk id="20" creationId="{B24E742F-1592-4B1B-88FD-A92A3748BEE8}"/>
          </ac:grpSpMkLst>
        </pc:grpChg>
        <pc:graphicFrameChg chg="add mod topLvl modGraphic">
          <ac:chgData name="Khan, Tanveer" userId="8928f9d7-3af6-4335-ac16-3fd3aa9b7092" providerId="ADAL" clId="{204DDE45-1387-4B76-ADD9-0E7152B34E18}" dt="2022-07-27T12:15:08.116" v="3835" actId="20577"/>
          <ac:graphicFrameMkLst>
            <pc:docMk/>
            <pc:sldMk cId="1538153828" sldId="282"/>
            <ac:graphicFrameMk id="4" creationId="{073EBAB6-200D-493F-A985-2FE5CA16AD78}"/>
          </ac:graphicFrameMkLst>
        </pc:graphicFrameChg>
        <pc:graphicFrameChg chg="add del modGraphic">
          <ac:chgData name="Khan, Tanveer" userId="8928f9d7-3af6-4335-ac16-3fd3aa9b7092" providerId="ADAL" clId="{204DDE45-1387-4B76-ADD9-0E7152B34E18}" dt="2022-07-26T06:18:45.892" v="396" actId="1032"/>
          <ac:graphicFrameMkLst>
            <pc:docMk/>
            <pc:sldMk cId="1538153828" sldId="282"/>
            <ac:graphicFrameMk id="4" creationId="{4BCE312E-BB8A-4BB0-855F-EB75E495A849}"/>
          </ac:graphicFrameMkLst>
        </pc:graphicFrameChg>
        <pc:graphicFrameChg chg="add del mod modGraphic">
          <ac:chgData name="Khan, Tanveer" userId="8928f9d7-3af6-4335-ac16-3fd3aa9b7092" providerId="ADAL" clId="{204DDE45-1387-4B76-ADD9-0E7152B34E18}" dt="2022-07-26T08:06:08.049" v="930" actId="18245"/>
          <ac:graphicFrameMkLst>
            <pc:docMk/>
            <pc:sldMk cId="1538153828" sldId="282"/>
            <ac:graphicFrameMk id="4" creationId="{8A4BD287-DDBB-4B2E-83CA-3DC202619723}"/>
          </ac:graphicFrameMkLst>
        </pc:graphicFrameChg>
        <pc:graphicFrameChg chg="add mod topLvl modGraphic">
          <ac:chgData name="Khan, Tanveer" userId="8928f9d7-3af6-4335-ac16-3fd3aa9b7092" providerId="ADAL" clId="{204DDE45-1387-4B76-ADD9-0E7152B34E18}" dt="2022-07-27T12:14:16.668" v="3801" actId="20577"/>
          <ac:graphicFrameMkLst>
            <pc:docMk/>
            <pc:sldMk cId="1538153828" sldId="282"/>
            <ac:graphicFrameMk id="8" creationId="{3E2B8E09-7020-4186-8D7F-7E06316CD03A}"/>
          </ac:graphicFrameMkLst>
        </pc:graphicFrameChg>
        <pc:graphicFrameChg chg="add del mod modGraphic">
          <ac:chgData name="Khan, Tanveer" userId="8928f9d7-3af6-4335-ac16-3fd3aa9b7092" providerId="ADAL" clId="{204DDE45-1387-4B76-ADD9-0E7152B34E18}" dt="2022-07-26T07:35:31.199" v="790" actId="478"/>
          <ac:graphicFrameMkLst>
            <pc:docMk/>
            <pc:sldMk cId="1538153828" sldId="282"/>
            <ac:graphicFrameMk id="9" creationId="{0332C899-60A1-4F36-92CC-2CFD7ED4E644}"/>
          </ac:graphicFrameMkLst>
        </pc:graphicFrameChg>
        <pc:graphicFrameChg chg="add del mod topLvl modGraphic">
          <ac:chgData name="Khan, Tanveer" userId="8928f9d7-3af6-4335-ac16-3fd3aa9b7092" providerId="ADAL" clId="{204DDE45-1387-4B76-ADD9-0E7152B34E18}" dt="2022-07-26T07:55:09.435" v="818" actId="478"/>
          <ac:graphicFrameMkLst>
            <pc:docMk/>
            <pc:sldMk cId="1538153828" sldId="282"/>
            <ac:graphicFrameMk id="12" creationId="{683844AD-8314-47F1-A8FB-2B5247084571}"/>
          </ac:graphicFrameMkLst>
        </pc:graphicFrameChg>
        <pc:graphicFrameChg chg="add del mod ord modGraphic">
          <ac:chgData name="Khan, Tanveer" userId="8928f9d7-3af6-4335-ac16-3fd3aa9b7092" providerId="ADAL" clId="{204DDE45-1387-4B76-ADD9-0E7152B34E18}" dt="2022-07-26T07:57:23.151" v="840" actId="478"/>
          <ac:graphicFrameMkLst>
            <pc:docMk/>
            <pc:sldMk cId="1538153828" sldId="282"/>
            <ac:graphicFrameMk id="18" creationId="{BD09CCEC-EAE0-4AF5-84D9-879EC90B0F05}"/>
          </ac:graphicFrameMkLst>
        </pc:graphicFrameChg>
        <pc:picChg chg="add del mod">
          <ac:chgData name="Khan, Tanveer" userId="8928f9d7-3af6-4335-ac16-3fd3aa9b7092" providerId="ADAL" clId="{204DDE45-1387-4B76-ADD9-0E7152B34E18}" dt="2022-07-27T06:58:00.090" v="2794" actId="478"/>
          <ac:picMkLst>
            <pc:docMk/>
            <pc:sldMk cId="1538153828" sldId="282"/>
            <ac:picMk id="2" creationId="{1451888B-E716-41A6-8727-06927D6BA1A2}"/>
          </ac:picMkLst>
        </pc:picChg>
        <pc:picChg chg="add del mod">
          <ac:chgData name="Khan, Tanveer" userId="8928f9d7-3af6-4335-ac16-3fd3aa9b7092" providerId="ADAL" clId="{204DDE45-1387-4B76-ADD9-0E7152B34E18}" dt="2022-07-27T09:00:33.531" v="3156" actId="478"/>
          <ac:picMkLst>
            <pc:docMk/>
            <pc:sldMk cId="1538153828" sldId="282"/>
            <ac:picMk id="3" creationId="{38AA811F-F47B-49CD-B69E-2EE1D7A7C2A2}"/>
          </ac:picMkLst>
        </pc:picChg>
        <pc:picChg chg="add del mod">
          <ac:chgData name="Khan, Tanveer" userId="8928f9d7-3af6-4335-ac16-3fd3aa9b7092" providerId="ADAL" clId="{204DDE45-1387-4B76-ADD9-0E7152B34E18}" dt="2022-07-26T08:47:44.845" v="936" actId="478"/>
          <ac:picMkLst>
            <pc:docMk/>
            <pc:sldMk cId="1538153828" sldId="282"/>
            <ac:picMk id="3" creationId="{CE6A6ED7-DAD6-4D77-A97F-2912D2A1239F}"/>
          </ac:picMkLst>
        </pc:picChg>
        <pc:picChg chg="add del mod">
          <ac:chgData name="Khan, Tanveer" userId="8928f9d7-3af6-4335-ac16-3fd3aa9b7092" providerId="ADAL" clId="{204DDE45-1387-4B76-ADD9-0E7152B34E18}" dt="2022-07-26T06:39:33.672" v="482" actId="21"/>
          <ac:picMkLst>
            <pc:docMk/>
            <pc:sldMk cId="1538153828" sldId="282"/>
            <ac:picMk id="6" creationId="{2E448069-1A5B-409F-9754-A36B05B42210}"/>
          </ac:picMkLst>
        </pc:picChg>
        <pc:picChg chg="add del mod">
          <ac:chgData name="Khan, Tanveer" userId="8928f9d7-3af6-4335-ac16-3fd3aa9b7092" providerId="ADAL" clId="{204DDE45-1387-4B76-ADD9-0E7152B34E18}" dt="2022-07-26T07:54:30.944" v="805" actId="21"/>
          <ac:picMkLst>
            <pc:docMk/>
            <pc:sldMk cId="1538153828" sldId="282"/>
            <ac:picMk id="8" creationId="{D4F382FB-F22D-4A32-84F2-A411D468A352}"/>
          </ac:picMkLst>
        </pc:picChg>
        <pc:picChg chg="add del mod">
          <ac:chgData name="Khan, Tanveer" userId="8928f9d7-3af6-4335-ac16-3fd3aa9b7092" providerId="ADAL" clId="{204DDE45-1387-4B76-ADD9-0E7152B34E18}" dt="2022-07-26T11:34:10.739" v="1362" actId="21"/>
          <ac:picMkLst>
            <pc:docMk/>
            <pc:sldMk cId="1538153828" sldId="282"/>
            <ac:picMk id="11" creationId="{44AAA6AA-5A3E-4AE6-B9AD-87AD32A1EB7A}"/>
          </ac:picMkLst>
        </pc:picChg>
        <pc:picChg chg="add del mod">
          <ac:chgData name="Khan, Tanveer" userId="8928f9d7-3af6-4335-ac16-3fd3aa9b7092" providerId="ADAL" clId="{204DDE45-1387-4B76-ADD9-0E7152B34E18}" dt="2022-07-26T07:35:26.444" v="788" actId="478"/>
          <ac:picMkLst>
            <pc:docMk/>
            <pc:sldMk cId="1538153828" sldId="282"/>
            <ac:picMk id="11" creationId="{5A5C4B70-0820-4433-8B48-446B2727ACC5}"/>
          </ac:picMkLst>
        </pc:picChg>
        <pc:picChg chg="add del mod">
          <ac:chgData name="Khan, Tanveer" userId="8928f9d7-3af6-4335-ac16-3fd3aa9b7092" providerId="ADAL" clId="{204DDE45-1387-4B76-ADD9-0E7152B34E18}" dt="2022-07-27T05:31:57.441" v="2138" actId="478"/>
          <ac:picMkLst>
            <pc:docMk/>
            <pc:sldMk cId="1538153828" sldId="282"/>
            <ac:picMk id="12" creationId="{4DDADD54-54DF-47E8-808E-B2A97143E5B7}"/>
          </ac:picMkLst>
        </pc:picChg>
        <pc:picChg chg="add mod">
          <ac:chgData name="Khan, Tanveer" userId="8928f9d7-3af6-4335-ac16-3fd3aa9b7092" providerId="ADAL" clId="{204DDE45-1387-4B76-ADD9-0E7152B34E18}" dt="2022-07-27T09:45:34.573" v="3209"/>
          <ac:picMkLst>
            <pc:docMk/>
            <pc:sldMk cId="1538153828" sldId="282"/>
            <ac:picMk id="12" creationId="{8AF732DB-FBFE-43EE-B1BC-054234318B68}"/>
          </ac:picMkLst>
        </pc:picChg>
        <pc:picChg chg="add del mod">
          <ac:chgData name="Khan, Tanveer" userId="8928f9d7-3af6-4335-ac16-3fd3aa9b7092" providerId="ADAL" clId="{204DDE45-1387-4B76-ADD9-0E7152B34E18}" dt="2022-07-26T08:50:24.902" v="938"/>
          <ac:picMkLst>
            <pc:docMk/>
            <pc:sldMk cId="1538153828" sldId="282"/>
            <ac:picMk id="14" creationId="{DDEE8B0B-8AA4-4A5A-AC64-543952AFB7A6}"/>
          </ac:picMkLst>
        </pc:picChg>
        <pc:picChg chg="add del mod">
          <ac:chgData name="Khan, Tanveer" userId="8928f9d7-3af6-4335-ac16-3fd3aa9b7092" providerId="ADAL" clId="{204DDE45-1387-4B76-ADD9-0E7152B34E18}" dt="2022-07-27T05:17:15.418" v="1891" actId="478"/>
          <ac:picMkLst>
            <pc:docMk/>
            <pc:sldMk cId="1538153828" sldId="282"/>
            <ac:picMk id="14" creationId="{F6CA399E-0020-4A3E-B7BD-ACAB5F322761}"/>
          </ac:picMkLst>
        </pc:picChg>
        <pc:picChg chg="add del mod topLvl">
          <ac:chgData name="Khan, Tanveer" userId="8928f9d7-3af6-4335-ac16-3fd3aa9b7092" providerId="ADAL" clId="{204DDE45-1387-4B76-ADD9-0E7152B34E18}" dt="2022-07-26T07:55:01.281" v="817" actId="478"/>
          <ac:picMkLst>
            <pc:docMk/>
            <pc:sldMk cId="1538153828" sldId="282"/>
            <ac:picMk id="16" creationId="{3D80915F-1B92-4EE9-AA13-782C777B0352}"/>
          </ac:picMkLst>
        </pc:picChg>
        <pc:picChg chg="add mod topLvl">
          <ac:chgData name="Khan, Tanveer" userId="8928f9d7-3af6-4335-ac16-3fd3aa9b7092" providerId="ADAL" clId="{204DDE45-1387-4B76-ADD9-0E7152B34E18}" dt="2022-07-27T07:43:39.112" v="2989" actId="164"/>
          <ac:picMkLst>
            <pc:docMk/>
            <pc:sldMk cId="1538153828" sldId="282"/>
            <ac:picMk id="16" creationId="{46F084EF-DE1F-4F8E-8383-728B46660AF9}"/>
          </ac:picMkLst>
        </pc:picChg>
        <pc:picChg chg="add mod topLvl">
          <ac:chgData name="Khan, Tanveer" userId="8928f9d7-3af6-4335-ac16-3fd3aa9b7092" providerId="ADAL" clId="{204DDE45-1387-4B76-ADD9-0E7152B34E18}" dt="2022-07-27T07:46:41.808" v="3021" actId="164"/>
          <ac:picMkLst>
            <pc:docMk/>
            <pc:sldMk cId="1538153828" sldId="282"/>
            <ac:picMk id="19" creationId="{75035CA3-DE2F-4FF9-9C98-8C8377ED650C}"/>
          </ac:picMkLst>
        </pc:picChg>
        <pc:picChg chg="add del mod">
          <ac:chgData name="Khan, Tanveer" userId="8928f9d7-3af6-4335-ac16-3fd3aa9b7092" providerId="ADAL" clId="{204DDE45-1387-4B76-ADD9-0E7152B34E18}" dt="2022-07-27T06:00:52.796" v="2251"/>
          <ac:picMkLst>
            <pc:docMk/>
            <pc:sldMk cId="1538153828" sldId="282"/>
            <ac:picMk id="2050" creationId="{04F6315F-4963-41F3-B37A-AA35D4330D64}"/>
          </ac:picMkLst>
        </pc:picChg>
        <pc:cxnChg chg="add del">
          <ac:chgData name="Khan, Tanveer" userId="8928f9d7-3af6-4335-ac16-3fd3aa9b7092" providerId="ADAL" clId="{204DDE45-1387-4B76-ADD9-0E7152B34E18}" dt="2022-07-26T07:56:51.584" v="835" actId="26606"/>
          <ac:cxnSpMkLst>
            <pc:docMk/>
            <pc:sldMk cId="1538153828" sldId="282"/>
            <ac:cxnSpMk id="25" creationId="{EEA38897-7BA3-4408-8083-3235339C4A60}"/>
          </ac:cxnSpMkLst>
        </pc:cxnChg>
        <pc:cxnChg chg="add del">
          <ac:chgData name="Khan, Tanveer" userId="8928f9d7-3af6-4335-ac16-3fd3aa9b7092" providerId="ADAL" clId="{204DDE45-1387-4B76-ADD9-0E7152B34E18}" dt="2022-07-26T07:56:51.584" v="835" actId="26606"/>
          <ac:cxnSpMkLst>
            <pc:docMk/>
            <pc:sldMk cId="1538153828" sldId="282"/>
            <ac:cxnSpMk id="27" creationId="{F11AD06B-AB20-4097-8606-5DA00DBACE88}"/>
          </ac:cxnSpMkLst>
        </pc:cxnChg>
      </pc:sldChg>
      <pc:sldChg chg="addSp modSp add del modTransition">
        <pc:chgData name="Khan, Tanveer" userId="8928f9d7-3af6-4335-ac16-3fd3aa9b7092" providerId="ADAL" clId="{204DDE45-1387-4B76-ADD9-0E7152B34E18}" dt="2022-07-27T14:58:22.259" v="4314" actId="2696"/>
        <pc:sldMkLst>
          <pc:docMk/>
          <pc:sldMk cId="1257082934" sldId="283"/>
        </pc:sldMkLst>
        <pc:picChg chg="add mod">
          <ac:chgData name="Khan, Tanveer" userId="8928f9d7-3af6-4335-ac16-3fd3aa9b7092" providerId="ADAL" clId="{204DDE45-1387-4B76-ADD9-0E7152B34E18}" dt="2022-07-26T14:14:56.208" v="1716" actId="571"/>
          <ac:picMkLst>
            <pc:docMk/>
            <pc:sldMk cId="1257082934" sldId="283"/>
            <ac:picMk id="7" creationId="{30E406CA-808B-4F11-81A9-ACAF1AFB9F1B}"/>
          </ac:picMkLst>
        </pc:picChg>
      </pc:sldChg>
      <pc:sldChg chg="addSp delSp modSp new del mod modTransition modAnim">
        <pc:chgData name="Khan, Tanveer" userId="8928f9d7-3af6-4335-ac16-3fd3aa9b7092" providerId="ADAL" clId="{204DDE45-1387-4B76-ADD9-0E7152B34E18}" dt="2022-07-27T14:58:12.182" v="4313" actId="2696"/>
        <pc:sldMkLst>
          <pc:docMk/>
          <pc:sldMk cId="1452584266" sldId="284"/>
        </pc:sldMkLst>
        <pc:spChg chg="del">
          <ac:chgData name="Khan, Tanveer" userId="8928f9d7-3af6-4335-ac16-3fd3aa9b7092" providerId="ADAL" clId="{204DDE45-1387-4B76-ADD9-0E7152B34E18}" dt="2022-07-26T07:40:17.170" v="802" actId="478"/>
          <ac:spMkLst>
            <pc:docMk/>
            <pc:sldMk cId="1452584266" sldId="284"/>
            <ac:spMk id="2" creationId="{1A74FA3B-5786-4AE8-947A-3F48067A057A}"/>
          </ac:spMkLst>
        </pc:spChg>
        <pc:spChg chg="mod">
          <ac:chgData name="Khan, Tanveer" userId="8928f9d7-3af6-4335-ac16-3fd3aa9b7092" providerId="ADAL" clId="{204DDE45-1387-4B76-ADD9-0E7152B34E18}" dt="2022-07-26T09:08:07.024" v="1145" actId="14100"/>
          <ac:spMkLst>
            <pc:docMk/>
            <pc:sldMk cId="1452584266" sldId="284"/>
            <ac:spMk id="3" creationId="{7EC26811-DECC-45B7-A7FE-8FCF9992501F}"/>
          </ac:spMkLst>
        </pc:spChg>
        <pc:picChg chg="add mod">
          <ac:chgData name="Khan, Tanveer" userId="8928f9d7-3af6-4335-ac16-3fd3aa9b7092" providerId="ADAL" clId="{204DDE45-1387-4B76-ADD9-0E7152B34E18}" dt="2022-07-26T07:40:02.699" v="794" actId="1076"/>
          <ac:picMkLst>
            <pc:docMk/>
            <pc:sldMk cId="1452584266" sldId="284"/>
            <ac:picMk id="4" creationId="{515FE6DA-F791-48CA-AD04-D4B473981CBC}"/>
          </ac:picMkLst>
        </pc:picChg>
        <pc:picChg chg="add del mod">
          <ac:chgData name="Khan, Tanveer" userId="8928f9d7-3af6-4335-ac16-3fd3aa9b7092" providerId="ADAL" clId="{204DDE45-1387-4B76-ADD9-0E7152B34E18}" dt="2022-07-26T08:50:24.902" v="938"/>
          <ac:picMkLst>
            <pc:docMk/>
            <pc:sldMk cId="1452584266" sldId="284"/>
            <ac:picMk id="5" creationId="{94B12146-BA97-4514-B807-A472AC57F0CD}"/>
          </ac:picMkLst>
        </pc:picChg>
        <pc:inkChg chg="add del">
          <ac:chgData name="Khan, Tanveer" userId="8928f9d7-3af6-4335-ac16-3fd3aa9b7092" providerId="ADAL" clId="{204DDE45-1387-4B76-ADD9-0E7152B34E18}" dt="2022-07-26T09:07:15.078" v="1125" actId="478"/>
          <ac:inkMkLst>
            <pc:docMk/>
            <pc:sldMk cId="1452584266" sldId="284"/>
            <ac:inkMk id="6" creationId="{485304DC-7324-4981-A9BA-5195934A7B98}"/>
          </ac:inkMkLst>
        </pc:inkChg>
        <pc:inkChg chg="add del">
          <ac:chgData name="Khan, Tanveer" userId="8928f9d7-3af6-4335-ac16-3fd3aa9b7092" providerId="ADAL" clId="{204DDE45-1387-4B76-ADD9-0E7152B34E18}" dt="2022-07-26T09:07:17.252" v="1126" actId="478"/>
          <ac:inkMkLst>
            <pc:docMk/>
            <pc:sldMk cId="1452584266" sldId="284"/>
            <ac:inkMk id="7" creationId="{461F5B54-96E7-49FC-AC4A-6C06C2393C23}"/>
          </ac:inkMkLst>
        </pc:inkChg>
      </pc:sldChg>
      <pc:sldChg chg="addSp delSp modSp add del modTransition modAnim">
        <pc:chgData name="Khan, Tanveer" userId="8928f9d7-3af6-4335-ac16-3fd3aa9b7092" providerId="ADAL" clId="{204DDE45-1387-4B76-ADD9-0E7152B34E18}" dt="2022-07-27T14:57:40.977" v="4312" actId="47"/>
        <pc:sldMkLst>
          <pc:docMk/>
          <pc:sldMk cId="1775450818" sldId="285"/>
        </pc:sldMkLst>
        <pc:graphicFrameChg chg="mod">
          <ac:chgData name="Khan, Tanveer" userId="8928f9d7-3af6-4335-ac16-3fd3aa9b7092" providerId="ADAL" clId="{204DDE45-1387-4B76-ADD9-0E7152B34E18}" dt="2022-07-26T08:04:12.620" v="910" actId="688"/>
          <ac:graphicFrameMkLst>
            <pc:docMk/>
            <pc:sldMk cId="1775450818" sldId="285"/>
            <ac:graphicFrameMk id="18" creationId="{BD09CCEC-EAE0-4AF5-84D9-879EC90B0F05}"/>
          </ac:graphicFrameMkLst>
        </pc:graphicFrameChg>
        <pc:picChg chg="add del mod">
          <ac:chgData name="Khan, Tanveer" userId="8928f9d7-3af6-4335-ac16-3fd3aa9b7092" providerId="ADAL" clId="{204DDE45-1387-4B76-ADD9-0E7152B34E18}" dt="2022-07-26T08:50:24.902" v="938"/>
          <ac:picMkLst>
            <pc:docMk/>
            <pc:sldMk cId="1775450818" sldId="285"/>
            <ac:picMk id="2" creationId="{00506E11-C046-48FE-ACAB-66E1CFA35565}"/>
          </ac:picMkLst>
        </pc:picChg>
      </pc:sldChg>
      <pc:sldChg chg="modSp add del mod modTransition">
        <pc:chgData name="Khan, Tanveer" userId="8928f9d7-3af6-4335-ac16-3fd3aa9b7092" providerId="ADAL" clId="{204DDE45-1387-4B76-ADD9-0E7152B34E18}" dt="2022-07-27T13:35:16.771" v="4171" actId="47"/>
        <pc:sldMkLst>
          <pc:docMk/>
          <pc:sldMk cId="4048807815" sldId="286"/>
        </pc:sldMkLst>
        <pc:picChg chg="mod">
          <ac:chgData name="Khan, Tanveer" userId="8928f9d7-3af6-4335-ac16-3fd3aa9b7092" providerId="ADAL" clId="{204DDE45-1387-4B76-ADD9-0E7152B34E18}" dt="2022-07-26T09:28:27.485" v="1175" actId="1076"/>
          <ac:picMkLst>
            <pc:docMk/>
            <pc:sldMk cId="4048807815" sldId="286"/>
            <ac:picMk id="5" creationId="{2AEDDFE6-9E46-4650-8218-DEB5D1C0C652}"/>
          </ac:picMkLst>
        </pc:picChg>
      </pc:sldChg>
      <pc:sldChg chg="new del ord">
        <pc:chgData name="Khan, Tanveer" userId="8928f9d7-3af6-4335-ac16-3fd3aa9b7092" providerId="ADAL" clId="{204DDE45-1387-4B76-ADD9-0E7152B34E18}" dt="2022-07-26T11:58:02.267" v="1472" actId="2696"/>
        <pc:sldMkLst>
          <pc:docMk/>
          <pc:sldMk cId="214456344" sldId="287"/>
        </pc:sldMkLst>
      </pc:sldChg>
      <pc:sldChg chg="addSp delSp modSp new mod modTransition addAnim delAnim modAnim chgLayout">
        <pc:chgData name="Khan, Tanveer" userId="8928f9d7-3af6-4335-ac16-3fd3aa9b7092" providerId="ADAL" clId="{204DDE45-1387-4B76-ADD9-0E7152B34E18}" dt="2022-07-27T11:33:35.382" v="3349"/>
        <pc:sldMkLst>
          <pc:docMk/>
          <pc:sldMk cId="3447785771" sldId="287"/>
        </pc:sldMkLst>
        <pc:spChg chg="add del">
          <ac:chgData name="Khan, Tanveer" userId="8928f9d7-3af6-4335-ac16-3fd3aa9b7092" providerId="ADAL" clId="{204DDE45-1387-4B76-ADD9-0E7152B34E18}" dt="2022-07-26T12:05:28.830" v="1492" actId="478"/>
          <ac:spMkLst>
            <pc:docMk/>
            <pc:sldMk cId="3447785771" sldId="287"/>
            <ac:spMk id="2" creationId="{467BE9DD-D743-4075-84D3-5E3336CA2853}"/>
          </ac:spMkLst>
        </pc:spChg>
        <pc:spChg chg="add mod">
          <ac:chgData name="Khan, Tanveer" userId="8928f9d7-3af6-4335-ac16-3fd3aa9b7092" providerId="ADAL" clId="{204DDE45-1387-4B76-ADD9-0E7152B34E18}" dt="2022-07-27T05:31:00.946" v="2108" actId="1076"/>
          <ac:spMkLst>
            <pc:docMk/>
            <pc:sldMk cId="3447785771" sldId="287"/>
            <ac:spMk id="2" creationId="{6D0B9187-2FE0-45FF-9DF2-E57E27346A65}"/>
          </ac:spMkLst>
        </pc:spChg>
        <pc:spChg chg="del">
          <ac:chgData name="Khan, Tanveer" userId="8928f9d7-3af6-4335-ac16-3fd3aa9b7092" providerId="ADAL" clId="{204DDE45-1387-4B76-ADD9-0E7152B34E18}" dt="2022-07-26T11:58:40.168" v="1477" actId="478"/>
          <ac:spMkLst>
            <pc:docMk/>
            <pc:sldMk cId="3447785771" sldId="287"/>
            <ac:spMk id="3" creationId="{4D9F6A0C-8E64-494E-BD4A-C984BAFDCCF8}"/>
          </ac:spMkLst>
        </pc:spChg>
        <pc:spChg chg="add mod">
          <ac:chgData name="Khan, Tanveer" userId="8928f9d7-3af6-4335-ac16-3fd3aa9b7092" providerId="ADAL" clId="{204DDE45-1387-4B76-ADD9-0E7152B34E18}" dt="2022-07-27T05:31:16.024" v="2111" actId="1076"/>
          <ac:spMkLst>
            <pc:docMk/>
            <pc:sldMk cId="3447785771" sldId="287"/>
            <ac:spMk id="3" creationId="{861B8F06-99E6-491D-9BF2-33A3A19531C4}"/>
          </ac:spMkLst>
        </pc:spChg>
        <pc:spChg chg="add del mod">
          <ac:chgData name="Khan, Tanveer" userId="8928f9d7-3af6-4335-ac16-3fd3aa9b7092" providerId="ADAL" clId="{204DDE45-1387-4B76-ADD9-0E7152B34E18}" dt="2022-07-26T12:04:00.750" v="1480" actId="6264"/>
          <ac:spMkLst>
            <pc:docMk/>
            <pc:sldMk cId="3447785771" sldId="287"/>
            <ac:spMk id="4" creationId="{F989A7F0-4408-44B3-9AE2-ABE089E610B3}"/>
          </ac:spMkLst>
        </pc:spChg>
        <pc:spChg chg="add del mod">
          <ac:chgData name="Khan, Tanveer" userId="8928f9d7-3af6-4335-ac16-3fd3aa9b7092" providerId="ADAL" clId="{204DDE45-1387-4B76-ADD9-0E7152B34E18}" dt="2022-07-26T12:04:00.750" v="1480" actId="6264"/>
          <ac:spMkLst>
            <pc:docMk/>
            <pc:sldMk cId="3447785771" sldId="287"/>
            <ac:spMk id="5" creationId="{FA502FF8-C1DB-4764-A9D8-F85F615A79D5}"/>
          </ac:spMkLst>
        </pc:spChg>
        <pc:picChg chg="add del mod">
          <ac:chgData name="Khan, Tanveer" userId="8928f9d7-3af6-4335-ac16-3fd3aa9b7092" providerId="ADAL" clId="{204DDE45-1387-4B76-ADD9-0E7152B34E18}" dt="2022-07-27T06:57:56.525" v="2793" actId="478"/>
          <ac:picMkLst>
            <pc:docMk/>
            <pc:sldMk cId="3447785771" sldId="287"/>
            <ac:picMk id="4" creationId="{2F099AAD-87EE-4758-B491-E04DC9A6D2F5}"/>
          </ac:picMkLst>
        </pc:picChg>
        <pc:picChg chg="add del mod">
          <ac:chgData name="Khan, Tanveer" userId="8928f9d7-3af6-4335-ac16-3fd3aa9b7092" providerId="ADAL" clId="{204DDE45-1387-4B76-ADD9-0E7152B34E18}" dt="2022-07-27T11:33:07.148" v="3345" actId="478"/>
          <ac:picMkLst>
            <pc:docMk/>
            <pc:sldMk cId="3447785771" sldId="287"/>
            <ac:picMk id="4" creationId="{D58EFDDC-14CE-44C5-88E5-C479F885B730}"/>
          </ac:picMkLst>
        </pc:picChg>
        <pc:picChg chg="add del mod">
          <ac:chgData name="Khan, Tanveer" userId="8928f9d7-3af6-4335-ac16-3fd3aa9b7092" providerId="ADAL" clId="{204DDE45-1387-4B76-ADD9-0E7152B34E18}" dt="2022-07-27T08:52:55.251" v="3133" actId="478"/>
          <ac:picMkLst>
            <pc:docMk/>
            <pc:sldMk cId="3447785771" sldId="287"/>
            <ac:picMk id="5" creationId="{93124B5B-6DE8-4BA4-A925-E4AFFD4BE5FA}"/>
          </ac:picMkLst>
        </pc:picChg>
        <pc:picChg chg="add mod">
          <ac:chgData name="Khan, Tanveer" userId="8928f9d7-3af6-4335-ac16-3fd3aa9b7092" providerId="ADAL" clId="{204DDE45-1387-4B76-ADD9-0E7152B34E18}" dt="2022-07-27T11:33:21.804" v="3346"/>
          <ac:picMkLst>
            <pc:docMk/>
            <pc:sldMk cId="3447785771" sldId="287"/>
            <ac:picMk id="5" creationId="{D4CE5439-B0E0-40AB-86B5-EB3C3F6119F5}"/>
          </ac:picMkLst>
        </pc:picChg>
        <pc:picChg chg="add mod">
          <ac:chgData name="Khan, Tanveer" userId="8928f9d7-3af6-4335-ac16-3fd3aa9b7092" providerId="ADAL" clId="{204DDE45-1387-4B76-ADD9-0E7152B34E18}" dt="2022-07-27T08:53:23.286" v="3142" actId="1038"/>
          <ac:picMkLst>
            <pc:docMk/>
            <pc:sldMk cId="3447785771" sldId="287"/>
            <ac:picMk id="6" creationId="{93910ABB-D879-4F24-8D2F-BF69F32BAF8F}"/>
          </ac:picMkLst>
        </pc:picChg>
      </pc:sldChg>
      <pc:sldChg chg="addSp delSp modSp new mod ord modTransition setBg delAnim modAnim">
        <pc:chgData name="Khan, Tanveer" userId="8928f9d7-3af6-4335-ac16-3fd3aa9b7092" providerId="ADAL" clId="{204DDE45-1387-4B76-ADD9-0E7152B34E18}" dt="2022-07-27T16:27:27.983" v="4456"/>
        <pc:sldMkLst>
          <pc:docMk/>
          <pc:sldMk cId="49292366" sldId="288"/>
        </pc:sldMkLst>
        <pc:spChg chg="del mod">
          <ac:chgData name="Khan, Tanveer" userId="8928f9d7-3af6-4335-ac16-3fd3aa9b7092" providerId="ADAL" clId="{204DDE45-1387-4B76-ADD9-0E7152B34E18}" dt="2022-07-26T12:10:56.170" v="1497" actId="478"/>
          <ac:spMkLst>
            <pc:docMk/>
            <pc:sldMk cId="49292366" sldId="288"/>
            <ac:spMk id="2" creationId="{C78437B7-D567-4585-8029-B73A389E2906}"/>
          </ac:spMkLst>
        </pc:spChg>
        <pc:spChg chg="del mod">
          <ac:chgData name="Khan, Tanveer" userId="8928f9d7-3af6-4335-ac16-3fd3aa9b7092" providerId="ADAL" clId="{204DDE45-1387-4B76-ADD9-0E7152B34E18}" dt="2022-07-26T12:10:52.774" v="1496" actId="478"/>
          <ac:spMkLst>
            <pc:docMk/>
            <pc:sldMk cId="49292366" sldId="288"/>
            <ac:spMk id="3" creationId="{2D61C29F-2240-4527-B2E6-3047C1897DC8}"/>
          </ac:spMkLst>
        </pc:spChg>
        <pc:spChg chg="add mod">
          <ac:chgData name="Khan, Tanveer" userId="8928f9d7-3af6-4335-ac16-3fd3aa9b7092" providerId="ADAL" clId="{204DDE45-1387-4B76-ADD9-0E7152B34E18}" dt="2022-07-27T08:42:06.894" v="3126" actId="1076"/>
          <ac:spMkLst>
            <pc:docMk/>
            <pc:sldMk cId="49292366" sldId="288"/>
            <ac:spMk id="6" creationId="{AD391696-1FC3-4598-80AC-3C58E44D4AB7}"/>
          </ac:spMkLst>
        </pc:spChg>
        <pc:grpChg chg="add del">
          <ac:chgData name="Khan, Tanveer" userId="8928f9d7-3af6-4335-ac16-3fd3aa9b7092" providerId="ADAL" clId="{204DDE45-1387-4B76-ADD9-0E7152B34E18}" dt="2022-07-26T12:11:34.505" v="1504" actId="26606"/>
          <ac:grpSpMkLst>
            <pc:docMk/>
            <pc:sldMk cId="49292366" sldId="288"/>
            <ac:grpSpMk id="10" creationId="{63737881-458F-40AD-B72B-B57D267DC423}"/>
          </ac:grpSpMkLst>
        </pc:grpChg>
        <pc:picChg chg="add del mod">
          <ac:chgData name="Khan, Tanveer" userId="8928f9d7-3af6-4335-ac16-3fd3aa9b7092" providerId="ADAL" clId="{204DDE45-1387-4B76-ADD9-0E7152B34E18}" dt="2022-07-27T09:22:05.817" v="3188" actId="478"/>
          <ac:picMkLst>
            <pc:docMk/>
            <pc:sldMk cId="49292366" sldId="288"/>
            <ac:picMk id="2" creationId="{6CE8F409-082C-44C6-A949-46C0D8756D83}"/>
          </ac:picMkLst>
        </pc:picChg>
        <pc:picChg chg="add del mod">
          <ac:chgData name="Khan, Tanveer" userId="8928f9d7-3af6-4335-ac16-3fd3aa9b7092" providerId="ADAL" clId="{204DDE45-1387-4B76-ADD9-0E7152B34E18}" dt="2022-07-27T10:20:58.679" v="3264" actId="478"/>
          <ac:picMkLst>
            <pc:docMk/>
            <pc:sldMk cId="49292366" sldId="288"/>
            <ac:picMk id="3" creationId="{BEC89D2B-5C02-481D-887F-AAEA02A1B4BC}"/>
          </ac:picMkLst>
        </pc:picChg>
        <pc:picChg chg="add mod">
          <ac:chgData name="Khan, Tanveer" userId="8928f9d7-3af6-4335-ac16-3fd3aa9b7092" providerId="ADAL" clId="{204DDE45-1387-4B76-ADD9-0E7152B34E18}" dt="2022-07-26T12:23:26.975" v="1591" actId="1076"/>
          <ac:picMkLst>
            <pc:docMk/>
            <pc:sldMk cId="49292366" sldId="288"/>
            <ac:picMk id="5" creationId="{C61754A3-DAEF-4AEC-B721-9374DDBE33D4}"/>
          </ac:picMkLst>
        </pc:picChg>
        <pc:picChg chg="add del mod">
          <ac:chgData name="Khan, Tanveer" userId="8928f9d7-3af6-4335-ac16-3fd3aa9b7092" providerId="ADAL" clId="{204DDE45-1387-4B76-ADD9-0E7152B34E18}" dt="2022-07-27T10:21:26.671" v="3267"/>
          <ac:picMkLst>
            <pc:docMk/>
            <pc:sldMk cId="49292366" sldId="288"/>
            <ac:picMk id="7" creationId="{249589CE-057B-43D9-923B-B188717C9215}"/>
          </ac:picMkLst>
        </pc:picChg>
        <pc:picChg chg="add mod">
          <ac:chgData name="Khan, Tanveer" userId="8928f9d7-3af6-4335-ac16-3fd3aa9b7092" providerId="ADAL" clId="{204DDE45-1387-4B76-ADD9-0E7152B34E18}" dt="2022-07-27T10:21:48.418" v="3270"/>
          <ac:picMkLst>
            <pc:docMk/>
            <pc:sldMk cId="49292366" sldId="288"/>
            <ac:picMk id="8" creationId="{7279C12E-40F6-40EF-94C6-8499D95406BF}"/>
          </ac:picMkLst>
        </pc:picChg>
        <pc:picChg chg="add del mod">
          <ac:chgData name="Khan, Tanveer" userId="8928f9d7-3af6-4335-ac16-3fd3aa9b7092" providerId="ADAL" clId="{204DDE45-1387-4B76-ADD9-0E7152B34E18}" dt="2022-07-27T08:06:54.498" v="3110" actId="478"/>
          <ac:picMkLst>
            <pc:docMk/>
            <pc:sldMk cId="49292366" sldId="288"/>
            <ac:picMk id="19" creationId="{2F95617F-715A-4928-8AC7-5DF3B00E6B44}"/>
          </ac:picMkLst>
        </pc:picChg>
      </pc:sldChg>
      <pc:sldChg chg="addSp delSp modSp add del mod ord modTransition">
        <pc:chgData name="Khan, Tanveer" userId="8928f9d7-3af6-4335-ac16-3fd3aa9b7092" providerId="ADAL" clId="{204DDE45-1387-4B76-ADD9-0E7152B34E18}" dt="2022-07-27T14:57:40.977" v="4312" actId="47"/>
        <pc:sldMkLst>
          <pc:docMk/>
          <pc:sldMk cId="1898581852" sldId="289"/>
        </pc:sldMkLst>
        <pc:spChg chg="add del mod">
          <ac:chgData name="Khan, Tanveer" userId="8928f9d7-3af6-4335-ac16-3fd3aa9b7092" providerId="ADAL" clId="{204DDE45-1387-4B76-ADD9-0E7152B34E18}" dt="2022-07-26T14:09:38.052" v="1669" actId="1076"/>
          <ac:spMkLst>
            <pc:docMk/>
            <pc:sldMk cId="1898581852" sldId="289"/>
            <ac:spMk id="2" creationId="{6D0B9187-2FE0-45FF-9DF2-E57E27346A65}"/>
          </ac:spMkLst>
        </pc:spChg>
        <pc:spChg chg="add del mod">
          <ac:chgData name="Khan, Tanveer" userId="8928f9d7-3af6-4335-ac16-3fd3aa9b7092" providerId="ADAL" clId="{204DDE45-1387-4B76-ADD9-0E7152B34E18}" dt="2022-07-26T14:09:28.294" v="1667"/>
          <ac:spMkLst>
            <pc:docMk/>
            <pc:sldMk cId="1898581852" sldId="289"/>
            <ac:spMk id="3" creationId="{861B8F06-99E6-491D-9BF2-33A3A19531C4}"/>
          </ac:spMkLst>
        </pc:spChg>
      </pc:sldChg>
      <pc:sldChg chg="add del modTransition">
        <pc:chgData name="Khan, Tanveer" userId="8928f9d7-3af6-4335-ac16-3fd3aa9b7092" providerId="ADAL" clId="{204DDE45-1387-4B76-ADD9-0E7152B34E18}" dt="2022-07-27T14:57:35.065" v="4311" actId="47"/>
        <pc:sldMkLst>
          <pc:docMk/>
          <pc:sldMk cId="2855076176" sldId="290"/>
        </pc:sldMkLst>
      </pc:sldChg>
      <pc:sldChg chg="addSp modSp add del modTransition">
        <pc:chgData name="Khan, Tanveer" userId="8928f9d7-3af6-4335-ac16-3fd3aa9b7092" providerId="ADAL" clId="{204DDE45-1387-4B76-ADD9-0E7152B34E18}" dt="2022-07-27T14:57:35.065" v="4311" actId="47"/>
        <pc:sldMkLst>
          <pc:docMk/>
          <pc:sldMk cId="1602116788" sldId="291"/>
        </pc:sldMkLst>
        <pc:picChg chg="add mod">
          <ac:chgData name="Khan, Tanveer" userId="8928f9d7-3af6-4335-ac16-3fd3aa9b7092" providerId="ADAL" clId="{204DDE45-1387-4B76-ADD9-0E7152B34E18}" dt="2022-07-27T06:31:58.885" v="2505" actId="1076"/>
          <ac:picMkLst>
            <pc:docMk/>
            <pc:sldMk cId="1602116788" sldId="291"/>
            <ac:picMk id="22" creationId="{21881D5C-FA25-45B2-8689-9B35FD6E0E30}"/>
          </ac:picMkLst>
        </pc:picChg>
      </pc:sldChg>
      <pc:sldChg chg="addSp delSp modSp new mod modTransition setBg modAnim">
        <pc:chgData name="Khan, Tanveer" userId="8928f9d7-3af6-4335-ac16-3fd3aa9b7092" providerId="ADAL" clId="{204DDE45-1387-4B76-ADD9-0E7152B34E18}" dt="2022-07-27T12:20:29.762" v="4054" actId="1035"/>
        <pc:sldMkLst>
          <pc:docMk/>
          <pc:sldMk cId="381322435" sldId="292"/>
        </pc:sldMkLst>
        <pc:spChg chg="del">
          <ac:chgData name="Khan, Tanveer" userId="8928f9d7-3af6-4335-ac16-3fd3aa9b7092" providerId="ADAL" clId="{204DDE45-1387-4B76-ADD9-0E7152B34E18}" dt="2022-07-27T05:39:33.938" v="2141" actId="478"/>
          <ac:spMkLst>
            <pc:docMk/>
            <pc:sldMk cId="381322435" sldId="292"/>
            <ac:spMk id="2" creationId="{507E046B-BE21-467C-AA53-5DB05D81B2C7}"/>
          </ac:spMkLst>
        </pc:spChg>
        <pc:spChg chg="add mod">
          <ac:chgData name="Khan, Tanveer" userId="8928f9d7-3af6-4335-ac16-3fd3aa9b7092" providerId="ADAL" clId="{204DDE45-1387-4B76-ADD9-0E7152B34E18}" dt="2022-07-27T12:16:46.096" v="3943" actId="113"/>
          <ac:spMkLst>
            <pc:docMk/>
            <pc:sldMk cId="381322435" sldId="292"/>
            <ac:spMk id="3" creationId="{8FED4515-5234-4407-ADEF-3D5DFB830286}"/>
          </ac:spMkLst>
        </pc:spChg>
        <pc:spChg chg="del">
          <ac:chgData name="Khan, Tanveer" userId="8928f9d7-3af6-4335-ac16-3fd3aa9b7092" providerId="ADAL" clId="{204DDE45-1387-4B76-ADD9-0E7152B34E18}" dt="2022-07-27T05:39:35.976" v="2142" actId="478"/>
          <ac:spMkLst>
            <pc:docMk/>
            <pc:sldMk cId="381322435" sldId="292"/>
            <ac:spMk id="3" creationId="{92BC7B3C-6CCF-432E-9694-B0F4554A0EB4}"/>
          </ac:spMkLst>
        </pc:spChg>
        <pc:spChg chg="add mod">
          <ac:chgData name="Khan, Tanveer" userId="8928f9d7-3af6-4335-ac16-3fd3aa9b7092" providerId="ADAL" clId="{204DDE45-1387-4B76-ADD9-0E7152B34E18}" dt="2022-07-27T05:41:38.631" v="2144"/>
          <ac:spMkLst>
            <pc:docMk/>
            <pc:sldMk cId="381322435" sldId="292"/>
            <ac:spMk id="5" creationId="{7C52F9A5-7286-4AEA-9F52-1F3C86E69A7B}"/>
          </ac:spMkLst>
        </pc:spChg>
        <pc:spChg chg="add mod">
          <ac:chgData name="Khan, Tanveer" userId="8928f9d7-3af6-4335-ac16-3fd3aa9b7092" providerId="ADAL" clId="{204DDE45-1387-4B76-ADD9-0E7152B34E18}" dt="2022-07-27T05:41:38.631" v="2144"/>
          <ac:spMkLst>
            <pc:docMk/>
            <pc:sldMk cId="381322435" sldId="292"/>
            <ac:spMk id="6" creationId="{112104BF-CD89-458C-9BE2-9C60BC8C548E}"/>
          </ac:spMkLst>
        </pc:spChg>
        <pc:spChg chg="add del mod">
          <ac:chgData name="Khan, Tanveer" userId="8928f9d7-3af6-4335-ac16-3fd3aa9b7092" providerId="ADAL" clId="{204DDE45-1387-4B76-ADD9-0E7152B34E18}" dt="2022-07-27T05:43:45.082" v="2156" actId="478"/>
          <ac:spMkLst>
            <pc:docMk/>
            <pc:sldMk cId="381322435" sldId="292"/>
            <ac:spMk id="10" creationId="{F1D5551F-DEEA-4399-B25D-6EB5410F6796}"/>
          </ac:spMkLst>
        </pc:spChg>
        <pc:spChg chg="add del mod">
          <ac:chgData name="Khan, Tanveer" userId="8928f9d7-3af6-4335-ac16-3fd3aa9b7092" providerId="ADAL" clId="{204DDE45-1387-4B76-ADD9-0E7152B34E18}" dt="2022-07-27T06:14:51.056" v="2256" actId="478"/>
          <ac:spMkLst>
            <pc:docMk/>
            <pc:sldMk cId="381322435" sldId="292"/>
            <ac:spMk id="15" creationId="{A3084E4D-91E2-4EBE-A7B2-D6036DDFA88D}"/>
          </ac:spMkLst>
        </pc:spChg>
        <pc:spChg chg="add mod topLvl">
          <ac:chgData name="Khan, Tanveer" userId="8928f9d7-3af6-4335-ac16-3fd3aa9b7092" providerId="ADAL" clId="{204DDE45-1387-4B76-ADD9-0E7152B34E18}" dt="2022-07-27T12:20:14.424" v="3995" actId="1037"/>
          <ac:spMkLst>
            <pc:docMk/>
            <pc:sldMk cId="381322435" sldId="292"/>
            <ac:spMk id="18" creationId="{90DAB4DB-F1C7-49F1-B038-0BF218178356}"/>
          </ac:spMkLst>
        </pc:spChg>
        <pc:spChg chg="add del mod">
          <ac:chgData name="Khan, Tanveer" userId="8928f9d7-3af6-4335-ac16-3fd3aa9b7092" providerId="ADAL" clId="{204DDE45-1387-4B76-ADD9-0E7152B34E18}" dt="2022-07-27T06:23:28.870" v="2404" actId="767"/>
          <ac:spMkLst>
            <pc:docMk/>
            <pc:sldMk cId="381322435" sldId="292"/>
            <ac:spMk id="20" creationId="{91F2C382-DC7A-4B4D-B5EC-8CB6B3710606}"/>
          </ac:spMkLst>
        </pc:spChg>
        <pc:spChg chg="add mod topLvl">
          <ac:chgData name="Khan, Tanveer" userId="8928f9d7-3af6-4335-ac16-3fd3aa9b7092" providerId="ADAL" clId="{204DDE45-1387-4B76-ADD9-0E7152B34E18}" dt="2022-07-27T12:16:37.086" v="3942" actId="113"/>
          <ac:spMkLst>
            <pc:docMk/>
            <pc:sldMk cId="381322435" sldId="292"/>
            <ac:spMk id="21" creationId="{95463AD8-A571-4D8A-8242-6339CF3A53FC}"/>
          </ac:spMkLst>
        </pc:spChg>
        <pc:spChg chg="add mod">
          <ac:chgData name="Khan, Tanveer" userId="8928f9d7-3af6-4335-ac16-3fd3aa9b7092" providerId="ADAL" clId="{204DDE45-1387-4B76-ADD9-0E7152B34E18}" dt="2022-07-27T06:30:25.038" v="2472" actId="2711"/>
          <ac:spMkLst>
            <pc:docMk/>
            <pc:sldMk cId="381322435" sldId="292"/>
            <ac:spMk id="22" creationId="{10467E3D-2BE1-4669-AD14-9C5580FA6FCC}"/>
          </ac:spMkLst>
        </pc:spChg>
        <pc:spChg chg="add mod topLvl">
          <ac:chgData name="Khan, Tanveer" userId="8928f9d7-3af6-4335-ac16-3fd3aa9b7092" providerId="ADAL" clId="{204DDE45-1387-4B76-ADD9-0E7152B34E18}" dt="2022-07-27T12:02:12.808" v="3509" actId="1076"/>
          <ac:spMkLst>
            <pc:docMk/>
            <pc:sldMk cId="381322435" sldId="292"/>
            <ac:spMk id="23" creationId="{B4D75C43-05E7-40C7-AA0B-D01C10D319E2}"/>
          </ac:spMkLst>
        </pc:spChg>
        <pc:spChg chg="add mod">
          <ac:chgData name="Khan, Tanveer" userId="8928f9d7-3af6-4335-ac16-3fd3aa9b7092" providerId="ADAL" clId="{204DDE45-1387-4B76-ADD9-0E7152B34E18}" dt="2022-07-27T12:19:28.338" v="3977" actId="14100"/>
          <ac:spMkLst>
            <pc:docMk/>
            <pc:sldMk cId="381322435" sldId="292"/>
            <ac:spMk id="26" creationId="{9F07F1EA-1A4C-41EB-AAAA-AD2DC63B37A9}"/>
          </ac:spMkLst>
        </pc:spChg>
        <pc:spChg chg="add mod">
          <ac:chgData name="Khan, Tanveer" userId="8928f9d7-3af6-4335-ac16-3fd3aa9b7092" providerId="ADAL" clId="{204DDE45-1387-4B76-ADD9-0E7152B34E18}" dt="2022-07-27T12:20:09.519" v="3984" actId="14100"/>
          <ac:spMkLst>
            <pc:docMk/>
            <pc:sldMk cId="381322435" sldId="292"/>
            <ac:spMk id="31" creationId="{7E98DC45-C23E-452B-919D-A2260C450388}"/>
          </ac:spMkLst>
        </pc:spChg>
        <pc:spChg chg="add mod">
          <ac:chgData name="Khan, Tanveer" userId="8928f9d7-3af6-4335-ac16-3fd3aa9b7092" providerId="ADAL" clId="{204DDE45-1387-4B76-ADD9-0E7152B34E18}" dt="2022-07-27T12:20:29.762" v="4054" actId="1035"/>
          <ac:spMkLst>
            <pc:docMk/>
            <pc:sldMk cId="381322435" sldId="292"/>
            <ac:spMk id="32" creationId="{24B33B2C-B9D3-4F0C-A349-0D084F28772A}"/>
          </ac:spMkLst>
        </pc:spChg>
        <pc:spChg chg="add mod">
          <ac:chgData name="Khan, Tanveer" userId="8928f9d7-3af6-4335-ac16-3fd3aa9b7092" providerId="ADAL" clId="{204DDE45-1387-4B76-ADD9-0E7152B34E18}" dt="2022-07-27T06:35:32.052" v="2683" actId="14100"/>
          <ac:spMkLst>
            <pc:docMk/>
            <pc:sldMk cId="381322435" sldId="292"/>
            <ac:spMk id="33" creationId="{5540B1DE-6AB0-41C7-A14E-1003F83E6DC9}"/>
          </ac:spMkLst>
        </pc:spChg>
        <pc:grpChg chg="add mod">
          <ac:chgData name="Khan, Tanveer" userId="8928f9d7-3af6-4335-ac16-3fd3aa9b7092" providerId="ADAL" clId="{204DDE45-1387-4B76-ADD9-0E7152B34E18}" dt="2022-07-27T05:41:38.631" v="2144"/>
          <ac:grpSpMkLst>
            <pc:docMk/>
            <pc:sldMk cId="381322435" sldId="292"/>
            <ac:grpSpMk id="4" creationId="{0AB939DA-07D9-40DD-AC59-567953A346B8}"/>
          </ac:grpSpMkLst>
        </pc:grpChg>
        <pc:grpChg chg="add del mod">
          <ac:chgData name="Khan, Tanveer" userId="8928f9d7-3af6-4335-ac16-3fd3aa9b7092" providerId="ADAL" clId="{204DDE45-1387-4B76-ADD9-0E7152B34E18}" dt="2022-07-27T11:55:51.023" v="3423" actId="165"/>
          <ac:grpSpMkLst>
            <pc:docMk/>
            <pc:sldMk cId="381322435" sldId="292"/>
            <ac:grpSpMk id="24" creationId="{9870B4B8-F176-4CA4-B8CC-A51781FA1FCB}"/>
          </ac:grpSpMkLst>
        </pc:grpChg>
        <pc:grpChg chg="add del mod">
          <ac:chgData name="Khan, Tanveer" userId="8928f9d7-3af6-4335-ac16-3fd3aa9b7092" providerId="ADAL" clId="{204DDE45-1387-4B76-ADD9-0E7152B34E18}" dt="2022-07-27T12:02:07.458" v="3508" actId="165"/>
          <ac:grpSpMkLst>
            <pc:docMk/>
            <pc:sldMk cId="381322435" sldId="292"/>
            <ac:grpSpMk id="25" creationId="{3A5CE850-0A1D-4F79-A03C-EB2A93B8B1C1}"/>
          </ac:grpSpMkLst>
        </pc:grpChg>
        <pc:graphicFrameChg chg="add mod">
          <ac:chgData name="Khan, Tanveer" userId="8928f9d7-3af6-4335-ac16-3fd3aa9b7092" providerId="ADAL" clId="{204DDE45-1387-4B76-ADD9-0E7152B34E18}" dt="2022-07-27T12:05:49.104" v="3687" actId="20577"/>
          <ac:graphicFrameMkLst>
            <pc:docMk/>
            <pc:sldMk cId="381322435" sldId="292"/>
            <ac:graphicFrameMk id="7" creationId="{20779F90-3ED6-4736-B563-AF4BCADE66BD}"/>
          </ac:graphicFrameMkLst>
        </pc:graphicFrameChg>
        <pc:graphicFrameChg chg="add del mod modGraphic">
          <ac:chgData name="Khan, Tanveer" userId="8928f9d7-3af6-4335-ac16-3fd3aa9b7092" providerId="ADAL" clId="{204DDE45-1387-4B76-ADD9-0E7152B34E18}" dt="2022-07-27T05:55:36.140" v="2229" actId="478"/>
          <ac:graphicFrameMkLst>
            <pc:docMk/>
            <pc:sldMk cId="381322435" sldId="292"/>
            <ac:graphicFrameMk id="17" creationId="{561A32ED-5A8A-4490-9B87-698CDAB0679E}"/>
          </ac:graphicFrameMkLst>
        </pc:graphicFrameChg>
        <pc:graphicFrameChg chg="add mod topLvl modGraphic">
          <ac:chgData name="Khan, Tanveer" userId="8928f9d7-3af6-4335-ac16-3fd3aa9b7092" providerId="ADAL" clId="{204DDE45-1387-4B76-ADD9-0E7152B34E18}" dt="2022-07-27T12:04:20.810" v="3625" actId="20577"/>
          <ac:graphicFrameMkLst>
            <pc:docMk/>
            <pc:sldMk cId="381322435" sldId="292"/>
            <ac:graphicFrameMk id="19" creationId="{A52F921A-7A05-45AF-8CED-ED2342F1768B}"/>
          </ac:graphicFrameMkLst>
        </pc:graphicFrameChg>
        <pc:picChg chg="add mod">
          <ac:chgData name="Khan, Tanveer" userId="8928f9d7-3af6-4335-ac16-3fd3aa9b7092" providerId="ADAL" clId="{204DDE45-1387-4B76-ADD9-0E7152B34E18}" dt="2022-07-27T11:18:05.451" v="3280"/>
          <ac:picMkLst>
            <pc:docMk/>
            <pc:sldMk cId="381322435" sldId="292"/>
            <ac:picMk id="2" creationId="{AA054732-397D-4215-A27B-AC17994DE946}"/>
          </ac:picMkLst>
        </pc:picChg>
        <pc:picChg chg="add del mod">
          <ac:chgData name="Khan, Tanveer" userId="8928f9d7-3af6-4335-ac16-3fd3aa9b7092" providerId="ADAL" clId="{204DDE45-1387-4B76-ADD9-0E7152B34E18}" dt="2022-07-27T05:43:45.082" v="2156" actId="478"/>
          <ac:picMkLst>
            <pc:docMk/>
            <pc:sldMk cId="381322435" sldId="292"/>
            <ac:picMk id="9" creationId="{C8487ACE-3C5A-4127-8A4F-C561B1C8C93B}"/>
          </ac:picMkLst>
        </pc:picChg>
        <pc:picChg chg="add mod">
          <ac:chgData name="Khan, Tanveer" userId="8928f9d7-3af6-4335-ac16-3fd3aa9b7092" providerId="ADAL" clId="{204DDE45-1387-4B76-ADD9-0E7152B34E18}" dt="2022-07-27T11:18:35.427" v="3282" actId="1076"/>
          <ac:picMkLst>
            <pc:docMk/>
            <pc:sldMk cId="381322435" sldId="292"/>
            <ac:picMk id="12" creationId="{1C1F9A98-AA4E-4360-90A7-6EB1CBCE41F8}"/>
          </ac:picMkLst>
        </pc:picChg>
        <pc:picChg chg="add del mod">
          <ac:chgData name="Khan, Tanveer" userId="8928f9d7-3af6-4335-ac16-3fd3aa9b7092" providerId="ADAL" clId="{204DDE45-1387-4B76-ADD9-0E7152B34E18}" dt="2022-07-27T06:29:27.408" v="2443" actId="478"/>
          <ac:picMkLst>
            <pc:docMk/>
            <pc:sldMk cId="381322435" sldId="292"/>
            <ac:picMk id="14" creationId="{7B9668F8-11B9-497E-B187-99CBEE4E06CA}"/>
          </ac:picMkLst>
        </pc:picChg>
        <pc:picChg chg="add mod topLvl">
          <ac:chgData name="Khan, Tanveer" userId="8928f9d7-3af6-4335-ac16-3fd3aa9b7092" providerId="ADAL" clId="{204DDE45-1387-4B76-ADD9-0E7152B34E18}" dt="2022-07-27T12:02:12.808" v="3509" actId="1076"/>
          <ac:picMkLst>
            <pc:docMk/>
            <pc:sldMk cId="381322435" sldId="292"/>
            <ac:picMk id="16" creationId="{58DA3C60-C967-4113-82F8-4E3D99FAB130}"/>
          </ac:picMkLst>
        </pc:picChg>
        <pc:picChg chg="add del mod">
          <ac:chgData name="Khan, Tanveer" userId="8928f9d7-3af6-4335-ac16-3fd3aa9b7092" providerId="ADAL" clId="{204DDE45-1387-4B76-ADD9-0E7152B34E18}" dt="2022-07-27T06:37:18.240" v="2728" actId="478"/>
          <ac:picMkLst>
            <pc:docMk/>
            <pc:sldMk cId="381322435" sldId="292"/>
            <ac:picMk id="28" creationId="{91F8F6C2-669A-4D05-BF90-5709040DC73C}"/>
          </ac:picMkLst>
        </pc:picChg>
        <pc:picChg chg="add del mod">
          <ac:chgData name="Khan, Tanveer" userId="8928f9d7-3af6-4335-ac16-3fd3aa9b7092" providerId="ADAL" clId="{204DDE45-1387-4B76-ADD9-0E7152B34E18}" dt="2022-07-27T06:38:26.955" v="2738" actId="478"/>
          <ac:picMkLst>
            <pc:docMk/>
            <pc:sldMk cId="381322435" sldId="292"/>
            <ac:picMk id="30" creationId="{138DD189-FCA7-4D5B-B70B-3BE723205B45}"/>
          </ac:picMkLst>
        </pc:picChg>
        <pc:picChg chg="add del mod">
          <ac:chgData name="Khan, Tanveer" userId="8928f9d7-3af6-4335-ac16-3fd3aa9b7092" providerId="ADAL" clId="{204DDE45-1387-4B76-ADD9-0E7152B34E18}" dt="2022-07-27T06:31:52.995" v="2503" actId="21"/>
          <ac:picMkLst>
            <pc:docMk/>
            <pc:sldMk cId="381322435" sldId="292"/>
            <ac:picMk id="1026" creationId="{CF82F0D6-014C-4C67-90C0-C6C71086E849}"/>
          </ac:picMkLst>
        </pc:picChg>
        <pc:picChg chg="add del mod">
          <ac:chgData name="Khan, Tanveer" userId="8928f9d7-3af6-4335-ac16-3fd3aa9b7092" providerId="ADAL" clId="{204DDE45-1387-4B76-ADD9-0E7152B34E18}" dt="2022-07-27T06:17:09.269" v="2298"/>
          <ac:picMkLst>
            <pc:docMk/>
            <pc:sldMk cId="381322435" sldId="292"/>
            <ac:picMk id="1028" creationId="{50BCD13F-AC0E-4D09-89A8-5A143D9B0FBC}"/>
          </ac:picMkLst>
        </pc:picChg>
        <pc:picChg chg="add del mod topLvl">
          <ac:chgData name="Khan, Tanveer" userId="8928f9d7-3af6-4335-ac16-3fd3aa9b7092" providerId="ADAL" clId="{204DDE45-1387-4B76-ADD9-0E7152B34E18}" dt="2022-07-27T11:56:01.775" v="3424" actId="478"/>
          <ac:picMkLst>
            <pc:docMk/>
            <pc:sldMk cId="381322435" sldId="292"/>
            <ac:picMk id="1030" creationId="{1D5F4D02-F12B-444F-AA84-3E3E5A5CAFC0}"/>
          </ac:picMkLst>
        </pc:picChg>
        <pc:picChg chg="add mod">
          <ac:chgData name="Khan, Tanveer" userId="8928f9d7-3af6-4335-ac16-3fd3aa9b7092" providerId="ADAL" clId="{204DDE45-1387-4B76-ADD9-0E7152B34E18}" dt="2022-07-27T06:35:39.662" v="2717" actId="1036"/>
          <ac:picMkLst>
            <pc:docMk/>
            <pc:sldMk cId="381322435" sldId="292"/>
            <ac:picMk id="1032" creationId="{7BD101AF-6EDD-4A90-9AB7-0BBE28037822}"/>
          </ac:picMkLst>
        </pc:picChg>
      </pc:sldChg>
      <pc:sldChg chg="addSp delSp modSp new mod ord modTransition setBg modAnim">
        <pc:chgData name="Khan, Tanveer" userId="8928f9d7-3af6-4335-ac16-3fd3aa9b7092" providerId="ADAL" clId="{204DDE45-1387-4B76-ADD9-0E7152B34E18}" dt="2022-07-27T16:25:14.900" v="4455"/>
        <pc:sldMkLst>
          <pc:docMk/>
          <pc:sldMk cId="1664541006" sldId="293"/>
        </pc:sldMkLst>
        <pc:spChg chg="add del">
          <ac:chgData name="Khan, Tanveer" userId="8928f9d7-3af6-4335-ac16-3fd3aa9b7092" providerId="ADAL" clId="{204DDE45-1387-4B76-ADD9-0E7152B34E18}" dt="2022-07-27T11:36:44.699" v="3357" actId="26606"/>
          <ac:spMkLst>
            <pc:docMk/>
            <pc:sldMk cId="1664541006" sldId="293"/>
            <ac:spMk id="7" creationId="{AB8C311F-7253-4AED-9701-7FC0708C41C7}"/>
          </ac:spMkLst>
        </pc:spChg>
        <pc:spChg chg="add del">
          <ac:chgData name="Khan, Tanveer" userId="8928f9d7-3af6-4335-ac16-3fd3aa9b7092" providerId="ADAL" clId="{204DDE45-1387-4B76-ADD9-0E7152B34E18}" dt="2022-07-27T11:36:44.699" v="3357" actId="26606"/>
          <ac:spMkLst>
            <pc:docMk/>
            <pc:sldMk cId="1664541006" sldId="293"/>
            <ac:spMk id="9" creationId="{E2384209-CB15-4CDF-9D31-C44FD9A3F20D}"/>
          </ac:spMkLst>
        </pc:spChg>
        <pc:spChg chg="add del">
          <ac:chgData name="Khan, Tanveer" userId="8928f9d7-3af6-4335-ac16-3fd3aa9b7092" providerId="ADAL" clId="{204DDE45-1387-4B76-ADD9-0E7152B34E18}" dt="2022-07-27T11:36:44.699" v="3357" actId="26606"/>
          <ac:spMkLst>
            <pc:docMk/>
            <pc:sldMk cId="1664541006" sldId="293"/>
            <ac:spMk id="11" creationId="{2633B3B5-CC90-43F0-8714-D31D1F3F0209}"/>
          </ac:spMkLst>
        </pc:spChg>
        <pc:spChg chg="add del">
          <ac:chgData name="Khan, Tanveer" userId="8928f9d7-3af6-4335-ac16-3fd3aa9b7092" providerId="ADAL" clId="{204DDE45-1387-4B76-ADD9-0E7152B34E18}" dt="2022-07-27T11:36:44.699" v="3357" actId="26606"/>
          <ac:spMkLst>
            <pc:docMk/>
            <pc:sldMk cId="1664541006" sldId="293"/>
            <ac:spMk id="13" creationId="{A8D57A06-A426-446D-B02C-A2DC6B62E45E}"/>
          </ac:spMkLst>
        </pc:spChg>
        <pc:spChg chg="add">
          <ac:chgData name="Khan, Tanveer" userId="8928f9d7-3af6-4335-ac16-3fd3aa9b7092" providerId="ADAL" clId="{204DDE45-1387-4B76-ADD9-0E7152B34E18}" dt="2022-07-27T11:37:06.936" v="3359" actId="26606"/>
          <ac:spMkLst>
            <pc:docMk/>
            <pc:sldMk cId="1664541006" sldId="293"/>
            <ac:spMk id="24" creationId="{7BDAC5B6-20CE-447F-8BA1-F2274AC7AE5B}"/>
          </ac:spMkLst>
        </pc:spChg>
        <pc:spChg chg="add">
          <ac:chgData name="Khan, Tanveer" userId="8928f9d7-3af6-4335-ac16-3fd3aa9b7092" providerId="ADAL" clId="{204DDE45-1387-4B76-ADD9-0E7152B34E18}" dt="2022-07-27T11:37:06.936" v="3359" actId="26606"/>
          <ac:spMkLst>
            <pc:docMk/>
            <pc:sldMk cId="1664541006" sldId="293"/>
            <ac:spMk id="26" creationId="{D1D22B31-BF8F-446B-9009-8A251FB177CB}"/>
          </ac:spMkLst>
        </pc:spChg>
        <pc:grpChg chg="add del">
          <ac:chgData name="Khan, Tanveer" userId="8928f9d7-3af6-4335-ac16-3fd3aa9b7092" providerId="ADAL" clId="{204DDE45-1387-4B76-ADD9-0E7152B34E18}" dt="2022-07-27T11:37:06.936" v="3359" actId="26606"/>
          <ac:grpSpMkLst>
            <pc:docMk/>
            <pc:sldMk cId="1664541006" sldId="293"/>
            <ac:grpSpMk id="16" creationId="{63737881-458F-40AD-B72B-B57D267DC423}"/>
          </ac:grpSpMkLst>
        </pc:grpChg>
        <pc:picChg chg="add mod">
          <ac:chgData name="Khan, Tanveer" userId="8928f9d7-3af6-4335-ac16-3fd3aa9b7092" providerId="ADAL" clId="{204DDE45-1387-4B76-ADD9-0E7152B34E18}" dt="2022-07-27T11:37:22.924" v="3360" actId="27614"/>
          <ac:picMkLst>
            <pc:docMk/>
            <pc:sldMk cId="1664541006" sldId="293"/>
            <ac:picMk id="2" creationId="{2BDDEDA4-2CD1-48E2-91A3-6FA54624CFEA}"/>
          </ac:picMkLst>
        </pc:picChg>
        <pc:picChg chg="add del mod">
          <ac:chgData name="Khan, Tanveer" userId="8928f9d7-3af6-4335-ac16-3fd3aa9b7092" providerId="ADAL" clId="{204DDE45-1387-4B76-ADD9-0E7152B34E18}" dt="2022-07-27T11:36:24.438" v="3353" actId="478"/>
          <ac:picMkLst>
            <pc:docMk/>
            <pc:sldMk cId="1664541006" sldId="293"/>
            <ac:picMk id="3" creationId="{7E9C4658-2977-4E5A-B4F7-6DC1E4DAD3F3}"/>
          </ac:picMkLst>
        </pc:picChg>
        <pc:picChg chg="add del mod">
          <ac:chgData name="Khan, Tanveer" userId="8928f9d7-3af6-4335-ac16-3fd3aa9b7092" providerId="ADAL" clId="{204DDE45-1387-4B76-ADD9-0E7152B34E18}" dt="2022-07-27T11:36:27.284" v="3354" actId="478"/>
          <ac:picMkLst>
            <pc:docMk/>
            <pc:sldMk cId="1664541006" sldId="293"/>
            <ac:picMk id="1026" creationId="{45A21685-27E4-4F9A-AEC3-51E1E02BAB3B}"/>
          </ac:picMkLst>
        </pc:picChg>
      </pc:sldChg>
      <pc:sldChg chg="delSp new del mod">
        <pc:chgData name="Khan, Tanveer" userId="8928f9d7-3af6-4335-ac16-3fd3aa9b7092" providerId="ADAL" clId="{204DDE45-1387-4B76-ADD9-0E7152B34E18}" dt="2022-07-27T07:06:26.939" v="2894" actId="2696"/>
        <pc:sldMkLst>
          <pc:docMk/>
          <pc:sldMk cId="3022873518" sldId="293"/>
        </pc:sldMkLst>
        <pc:spChg chg="del">
          <ac:chgData name="Khan, Tanveer" userId="8928f9d7-3af6-4335-ac16-3fd3aa9b7092" providerId="ADAL" clId="{204DDE45-1387-4B76-ADD9-0E7152B34E18}" dt="2022-07-27T07:06:17.816" v="2893" actId="478"/>
          <ac:spMkLst>
            <pc:docMk/>
            <pc:sldMk cId="3022873518" sldId="293"/>
            <ac:spMk id="2" creationId="{6204F330-3678-4555-988A-A6634B1BFBD3}"/>
          </ac:spMkLst>
        </pc:spChg>
        <pc:spChg chg="del">
          <ac:chgData name="Khan, Tanveer" userId="8928f9d7-3af6-4335-ac16-3fd3aa9b7092" providerId="ADAL" clId="{204DDE45-1387-4B76-ADD9-0E7152B34E18}" dt="2022-07-27T07:06:16.044" v="2892" actId="478"/>
          <ac:spMkLst>
            <pc:docMk/>
            <pc:sldMk cId="3022873518" sldId="293"/>
            <ac:spMk id="3" creationId="{E867F800-9648-4B93-B782-575908E8760A}"/>
          </ac:spMkLst>
        </pc:spChg>
      </pc:sldChg>
      <pc:sldChg chg="addSp delSp modSp add del modTransition">
        <pc:chgData name="Khan, Tanveer" userId="8928f9d7-3af6-4335-ac16-3fd3aa9b7092" providerId="ADAL" clId="{204DDE45-1387-4B76-ADD9-0E7152B34E18}" dt="2022-07-27T07:28:24.013" v="2926" actId="2696"/>
        <pc:sldMkLst>
          <pc:docMk/>
          <pc:sldMk cId="3532969833" sldId="294"/>
        </pc:sldMkLst>
        <pc:picChg chg="del">
          <ac:chgData name="Khan, Tanveer" userId="8928f9d7-3af6-4335-ac16-3fd3aa9b7092" providerId="ADAL" clId="{204DDE45-1387-4B76-ADD9-0E7152B34E18}" dt="2022-07-27T07:23:19.638" v="2902" actId="478"/>
          <ac:picMkLst>
            <pc:docMk/>
            <pc:sldMk cId="3532969833" sldId="294"/>
            <ac:picMk id="3" creationId="{7E9C4658-2977-4E5A-B4F7-6DC1E4DAD3F3}"/>
          </ac:picMkLst>
        </pc:picChg>
        <pc:picChg chg="del">
          <ac:chgData name="Khan, Tanveer" userId="8928f9d7-3af6-4335-ac16-3fd3aa9b7092" providerId="ADAL" clId="{204DDE45-1387-4B76-ADD9-0E7152B34E18}" dt="2022-07-27T07:23:22.396" v="2903" actId="478"/>
          <ac:picMkLst>
            <pc:docMk/>
            <pc:sldMk cId="3532969833" sldId="294"/>
            <ac:picMk id="1026" creationId="{45A21685-27E4-4F9A-AEC3-51E1E02BAB3B}"/>
          </ac:picMkLst>
        </pc:picChg>
        <pc:picChg chg="add mod">
          <ac:chgData name="Khan, Tanveer" userId="8928f9d7-3af6-4335-ac16-3fd3aa9b7092" providerId="ADAL" clId="{204DDE45-1387-4B76-ADD9-0E7152B34E18}" dt="2022-07-27T07:23:31.588" v="2906" actId="14100"/>
          <ac:picMkLst>
            <pc:docMk/>
            <pc:sldMk cId="3532969833" sldId="294"/>
            <ac:picMk id="2050" creationId="{DE611BB7-4E6C-425F-B92C-92F3D1CEF321}"/>
          </ac:picMkLst>
        </pc:picChg>
      </pc:sldChg>
      <pc:sldChg chg="addSp delSp modSp add mod modTransition delAnim modAnim">
        <pc:chgData name="Khan, Tanveer" userId="8928f9d7-3af6-4335-ac16-3fd3aa9b7092" providerId="ADAL" clId="{204DDE45-1387-4B76-ADD9-0E7152B34E18}" dt="2022-07-27T11:35:09.168" v="3350"/>
        <pc:sldMkLst>
          <pc:docMk/>
          <pc:sldMk cId="609003326" sldId="295"/>
        </pc:sldMkLst>
        <pc:spChg chg="add mod">
          <ac:chgData name="Khan, Tanveer" userId="8928f9d7-3af6-4335-ac16-3fd3aa9b7092" providerId="ADAL" clId="{204DDE45-1387-4B76-ADD9-0E7152B34E18}" dt="2022-07-27T10:00:19.319" v="3230" actId="14100"/>
          <ac:spMkLst>
            <pc:docMk/>
            <pc:sldMk cId="609003326" sldId="295"/>
            <ac:spMk id="2" creationId="{F877E6ED-5A13-4A03-B4D0-7CA314D27398}"/>
          </ac:spMkLst>
        </pc:spChg>
        <pc:picChg chg="del">
          <ac:chgData name="Khan, Tanveer" userId="8928f9d7-3af6-4335-ac16-3fd3aa9b7092" providerId="ADAL" clId="{204DDE45-1387-4B76-ADD9-0E7152B34E18}" dt="2022-07-27T07:23:37.909" v="2907" actId="478"/>
          <ac:picMkLst>
            <pc:docMk/>
            <pc:sldMk cId="609003326" sldId="295"/>
            <ac:picMk id="3" creationId="{7E9C4658-2977-4E5A-B4F7-6DC1E4DAD3F3}"/>
          </ac:picMkLst>
        </pc:picChg>
        <pc:picChg chg="add del mod">
          <ac:chgData name="Khan, Tanveer" userId="8928f9d7-3af6-4335-ac16-3fd3aa9b7092" providerId="ADAL" clId="{204DDE45-1387-4B76-ADD9-0E7152B34E18}" dt="2022-07-27T10:07:10.194" v="3245" actId="478"/>
          <ac:picMkLst>
            <pc:docMk/>
            <pc:sldMk cId="609003326" sldId="295"/>
            <ac:picMk id="4" creationId="{0FE2AEB4-9035-444C-B024-F0CBE651E330}"/>
          </ac:picMkLst>
        </pc:picChg>
        <pc:picChg chg="add mod">
          <ac:chgData name="Khan, Tanveer" userId="8928f9d7-3af6-4335-ac16-3fd3aa9b7092" providerId="ADAL" clId="{204DDE45-1387-4B76-ADD9-0E7152B34E18}" dt="2022-07-27T10:07:11.138" v="3246"/>
          <ac:picMkLst>
            <pc:docMk/>
            <pc:sldMk cId="609003326" sldId="295"/>
            <ac:picMk id="5" creationId="{F7CA78A1-42F8-4BD8-A90E-9E9C8A1A302E}"/>
          </ac:picMkLst>
        </pc:picChg>
        <pc:picChg chg="del">
          <ac:chgData name="Khan, Tanveer" userId="8928f9d7-3af6-4335-ac16-3fd3aa9b7092" providerId="ADAL" clId="{204DDE45-1387-4B76-ADD9-0E7152B34E18}" dt="2022-07-27T07:23:39.700" v="2908" actId="478"/>
          <ac:picMkLst>
            <pc:docMk/>
            <pc:sldMk cId="609003326" sldId="295"/>
            <ac:picMk id="1026" creationId="{45A21685-27E4-4F9A-AEC3-51E1E02BAB3B}"/>
          </ac:picMkLst>
        </pc:picChg>
        <pc:picChg chg="add mod">
          <ac:chgData name="Khan, Tanveer" userId="8928f9d7-3af6-4335-ac16-3fd3aa9b7092" providerId="ADAL" clId="{204DDE45-1387-4B76-ADD9-0E7152B34E18}" dt="2022-07-27T07:24:36.703" v="2920" actId="14100"/>
          <ac:picMkLst>
            <pc:docMk/>
            <pc:sldMk cId="609003326" sldId="295"/>
            <ac:picMk id="3074" creationId="{1F15744C-A50F-4B2A-A9A5-1DEFD1D26185}"/>
          </ac:picMkLst>
        </pc:picChg>
      </pc:sldChg>
      <pc:sldChg chg="addSp delSp modSp new mod setBg delAnim modAnim">
        <pc:chgData name="Khan, Tanveer" userId="8928f9d7-3af6-4335-ac16-3fd3aa9b7092" providerId="ADAL" clId="{204DDE45-1387-4B76-ADD9-0E7152B34E18}" dt="2022-07-27T13:25:44.111" v="4159"/>
        <pc:sldMkLst>
          <pc:docMk/>
          <pc:sldMk cId="3913478530" sldId="296"/>
        </pc:sldMkLst>
        <pc:picChg chg="add del mod">
          <ac:chgData name="Khan, Tanveer" userId="8928f9d7-3af6-4335-ac16-3fd3aa9b7092" providerId="ADAL" clId="{204DDE45-1387-4B76-ADD9-0E7152B34E18}" dt="2022-07-27T12:28:46.987" v="4072" actId="478"/>
          <ac:picMkLst>
            <pc:docMk/>
            <pc:sldMk cId="3913478530" sldId="296"/>
            <ac:picMk id="2" creationId="{9D0FC438-A8BE-44E1-A086-E8DBC665EA77}"/>
          </ac:picMkLst>
        </pc:picChg>
        <pc:picChg chg="add mod">
          <ac:chgData name="Khan, Tanveer" userId="8928f9d7-3af6-4335-ac16-3fd3aa9b7092" providerId="ADAL" clId="{204DDE45-1387-4B76-ADD9-0E7152B34E18}" dt="2022-07-27T13:09:17.155" v="4142" actId="1038"/>
          <ac:picMkLst>
            <pc:docMk/>
            <pc:sldMk cId="3913478530" sldId="296"/>
            <ac:picMk id="3" creationId="{BFD60153-3519-4859-A22B-127DB73F74C7}"/>
          </ac:picMkLst>
        </pc:picChg>
        <pc:picChg chg="add mod">
          <ac:chgData name="Khan, Tanveer" userId="8928f9d7-3af6-4335-ac16-3fd3aa9b7092" providerId="ADAL" clId="{204DDE45-1387-4B76-ADD9-0E7152B34E18}" dt="2022-07-27T12:55:12.940" v="4098"/>
          <ac:picMkLst>
            <pc:docMk/>
            <pc:sldMk cId="3913478530" sldId="296"/>
            <ac:picMk id="4" creationId="{F03275CC-2C57-4417-B2AD-D09A310B166D}"/>
          </ac:picMkLst>
        </pc:picChg>
        <pc:picChg chg="add mod">
          <ac:chgData name="Khan, Tanveer" userId="8928f9d7-3af6-4335-ac16-3fd3aa9b7092" providerId="ADAL" clId="{204DDE45-1387-4B76-ADD9-0E7152B34E18}" dt="2022-07-27T12:55:18.196" v="4099"/>
          <ac:picMkLst>
            <pc:docMk/>
            <pc:sldMk cId="3913478530" sldId="296"/>
            <ac:picMk id="5" creationId="{EA8A7986-7D82-44E1-A8F2-A5B5FF0F3FB2}"/>
          </ac:picMkLst>
        </pc:picChg>
        <pc:picChg chg="add mod">
          <ac:chgData name="Khan, Tanveer" userId="8928f9d7-3af6-4335-ac16-3fd3aa9b7092" providerId="ADAL" clId="{204DDE45-1387-4B76-ADD9-0E7152B34E18}" dt="2022-07-27T12:59:49.127" v="4110" actId="1076"/>
          <ac:picMkLst>
            <pc:docMk/>
            <pc:sldMk cId="3913478530" sldId="296"/>
            <ac:picMk id="6" creationId="{7AA0B7F6-DC81-4919-ADCC-579A4F9FC06C}"/>
          </ac:picMkLst>
        </pc:picChg>
        <pc:picChg chg="add mod">
          <ac:chgData name="Khan, Tanveer" userId="8928f9d7-3af6-4335-ac16-3fd3aa9b7092" providerId="ADAL" clId="{204DDE45-1387-4B76-ADD9-0E7152B34E18}" dt="2022-07-27T13:14:43.337" v="4145" actId="1076"/>
          <ac:picMkLst>
            <pc:docMk/>
            <pc:sldMk cId="3913478530" sldId="296"/>
            <ac:picMk id="7" creationId="{4B45B217-75CA-435D-A72A-D42482A16777}"/>
          </ac:picMkLst>
        </pc:picChg>
        <pc:picChg chg="add del mod">
          <ac:chgData name="Khan, Tanveer" userId="8928f9d7-3af6-4335-ac16-3fd3aa9b7092" providerId="ADAL" clId="{204DDE45-1387-4B76-ADD9-0E7152B34E18}" dt="2022-07-27T13:03:38.781" v="4119" actId="21"/>
          <ac:picMkLst>
            <pc:docMk/>
            <pc:sldMk cId="3913478530" sldId="296"/>
            <ac:picMk id="8" creationId="{B6C5B54D-A7A1-47B8-A7B4-5FF0F190FC39}"/>
          </ac:picMkLst>
        </pc:picChg>
        <pc:picChg chg="add mod">
          <ac:chgData name="Khan, Tanveer" userId="8928f9d7-3af6-4335-ac16-3fd3aa9b7092" providerId="ADAL" clId="{204DDE45-1387-4B76-ADD9-0E7152B34E18}" dt="2022-07-27T13:14:45.581" v="4146" actId="1076"/>
          <ac:picMkLst>
            <pc:docMk/>
            <pc:sldMk cId="3913478530" sldId="296"/>
            <ac:picMk id="9" creationId="{33ED510B-83E5-42FB-8499-71E678571C06}"/>
          </ac:picMkLst>
        </pc:picChg>
      </pc:sldChg>
      <pc:sldChg chg="add del">
        <pc:chgData name="Khan, Tanveer" userId="8928f9d7-3af6-4335-ac16-3fd3aa9b7092" providerId="ADAL" clId="{204DDE45-1387-4B76-ADD9-0E7152B34E18}" dt="2022-07-27T14:58:25.818" v="4315" actId="2696"/>
        <pc:sldMkLst>
          <pc:docMk/>
          <pc:sldMk cId="4081848302" sldId="297"/>
        </pc:sldMkLst>
      </pc:sldChg>
      <pc:sldChg chg="add del">
        <pc:chgData name="Khan, Tanveer" userId="8928f9d7-3af6-4335-ac16-3fd3aa9b7092" providerId="ADAL" clId="{204DDE45-1387-4B76-ADD9-0E7152B34E18}" dt="2022-07-27T16:10:16.453" v="4381" actId="47"/>
        <pc:sldMkLst>
          <pc:docMk/>
          <pc:sldMk cId="3417837109" sldId="298"/>
        </pc:sldMkLst>
      </pc:sldChg>
      <pc:sldChg chg="addSp delSp modSp add del mod ord setBg delAnim modAnim">
        <pc:chgData name="Khan, Tanveer" userId="8928f9d7-3af6-4335-ac16-3fd3aa9b7092" providerId="ADAL" clId="{204DDE45-1387-4B76-ADD9-0E7152B34E18}" dt="2022-07-27T16:36:27.225" v="4464" actId="2696"/>
        <pc:sldMkLst>
          <pc:docMk/>
          <pc:sldMk cId="3636912999" sldId="299"/>
        </pc:sldMkLst>
        <pc:picChg chg="add del mod">
          <ac:chgData name="Khan, Tanveer" userId="8928f9d7-3af6-4335-ac16-3fd3aa9b7092" providerId="ADAL" clId="{204DDE45-1387-4B76-ADD9-0E7152B34E18}" dt="2022-07-27T16:15:41.968" v="4418" actId="478"/>
          <ac:picMkLst>
            <pc:docMk/>
            <pc:sldMk cId="3636912999" sldId="299"/>
            <ac:picMk id="2" creationId="{FC589957-BF9E-4013-96EC-B9CE9178BACE}"/>
          </ac:picMkLst>
        </pc:picChg>
      </pc:sldChg>
      <pc:sldChg chg="addSp modSp add mod setBg modAnim">
        <pc:chgData name="Khan, Tanveer" userId="8928f9d7-3af6-4335-ac16-3fd3aa9b7092" providerId="ADAL" clId="{204DDE45-1387-4B76-ADD9-0E7152B34E18}" dt="2022-07-27T15:19:09.322" v="4343"/>
        <pc:sldMkLst>
          <pc:docMk/>
          <pc:sldMk cId="3761726163" sldId="300"/>
        </pc:sldMkLst>
        <pc:picChg chg="add mod">
          <ac:chgData name="Khan, Tanveer" userId="8928f9d7-3af6-4335-ac16-3fd3aa9b7092" providerId="ADAL" clId="{204DDE45-1387-4B76-ADD9-0E7152B34E18}" dt="2022-07-27T14:57:02.533" v="4309" actId="1076"/>
          <ac:picMkLst>
            <pc:docMk/>
            <pc:sldMk cId="3761726163" sldId="300"/>
            <ac:picMk id="2" creationId="{D726BB9C-0AC1-4031-AD71-C9BC6BFFDA7C}"/>
          </ac:picMkLst>
        </pc:picChg>
        <pc:picChg chg="add mod">
          <ac:chgData name="Khan, Tanveer" userId="8928f9d7-3af6-4335-ac16-3fd3aa9b7092" providerId="ADAL" clId="{204DDE45-1387-4B76-ADD9-0E7152B34E18}" dt="2022-07-27T15:16:09.428" v="4321"/>
          <ac:picMkLst>
            <pc:docMk/>
            <pc:sldMk cId="3761726163" sldId="300"/>
            <ac:picMk id="3" creationId="{0E722D77-3FEB-4107-BDA9-44C3CEB113B5}"/>
          </ac:picMkLst>
        </pc:picChg>
        <pc:picChg chg="add mod">
          <ac:chgData name="Khan, Tanveer" userId="8928f9d7-3af6-4335-ac16-3fd3aa9b7092" providerId="ADAL" clId="{204DDE45-1387-4B76-ADD9-0E7152B34E18}" dt="2022-07-27T15:16:31.298" v="4325" actId="1076"/>
          <ac:picMkLst>
            <pc:docMk/>
            <pc:sldMk cId="3761726163" sldId="300"/>
            <ac:picMk id="4" creationId="{0D15C1D9-1CAC-48CA-B18A-9716BD1E3980}"/>
          </ac:picMkLst>
        </pc:picChg>
        <pc:picChg chg="add mod">
          <ac:chgData name="Khan, Tanveer" userId="8928f9d7-3af6-4335-ac16-3fd3aa9b7092" providerId="ADAL" clId="{204DDE45-1387-4B76-ADD9-0E7152B34E18}" dt="2022-07-27T15:16:46.961" v="4329" actId="1076"/>
          <ac:picMkLst>
            <pc:docMk/>
            <pc:sldMk cId="3761726163" sldId="300"/>
            <ac:picMk id="5" creationId="{A32C38F9-55BF-4BD6-B38B-B7EB67A926E1}"/>
          </ac:picMkLst>
        </pc:picChg>
        <pc:picChg chg="add mod">
          <ac:chgData name="Khan, Tanveer" userId="8928f9d7-3af6-4335-ac16-3fd3aa9b7092" providerId="ADAL" clId="{204DDE45-1387-4B76-ADD9-0E7152B34E18}" dt="2022-07-27T15:17:02.916" v="4333" actId="1076"/>
          <ac:picMkLst>
            <pc:docMk/>
            <pc:sldMk cId="3761726163" sldId="300"/>
            <ac:picMk id="6" creationId="{6DCDCC1A-D389-49E3-A369-67D3A7E5AA47}"/>
          </ac:picMkLst>
        </pc:picChg>
      </pc:sldChg>
      <pc:sldChg chg="addSp delSp modSp add mod setBg delAnim modAnim">
        <pc:chgData name="Khan, Tanveer" userId="8928f9d7-3af6-4335-ac16-3fd3aa9b7092" providerId="ADAL" clId="{204DDE45-1387-4B76-ADD9-0E7152B34E18}" dt="2022-07-27T14:42:46.838" v="4302" actId="1037"/>
        <pc:sldMkLst>
          <pc:docMk/>
          <pc:sldMk cId="1702294206" sldId="301"/>
        </pc:sldMkLst>
        <pc:picChg chg="add del mod">
          <ac:chgData name="Khan, Tanveer" userId="8928f9d7-3af6-4335-ac16-3fd3aa9b7092" providerId="ADAL" clId="{204DDE45-1387-4B76-ADD9-0E7152B34E18}" dt="2022-07-27T13:49:41.694" v="4227" actId="478"/>
          <ac:picMkLst>
            <pc:docMk/>
            <pc:sldMk cId="1702294206" sldId="301"/>
            <ac:picMk id="2" creationId="{A4517A6C-7ACC-4A09-938E-B00C9ACAF8AA}"/>
          </ac:picMkLst>
        </pc:picChg>
        <pc:picChg chg="add del mod">
          <ac:chgData name="Khan, Tanveer" userId="8928f9d7-3af6-4335-ac16-3fd3aa9b7092" providerId="ADAL" clId="{204DDE45-1387-4B76-ADD9-0E7152B34E18}" dt="2022-07-27T14:19:09.803" v="4251" actId="478"/>
          <ac:picMkLst>
            <pc:docMk/>
            <pc:sldMk cId="1702294206" sldId="301"/>
            <ac:picMk id="3" creationId="{E7620DB0-92FC-4A83-9C38-F4B7FDCD8095}"/>
          </ac:picMkLst>
        </pc:picChg>
        <pc:picChg chg="add mod">
          <ac:chgData name="Khan, Tanveer" userId="8928f9d7-3af6-4335-ac16-3fd3aa9b7092" providerId="ADAL" clId="{204DDE45-1387-4B76-ADD9-0E7152B34E18}" dt="2022-07-27T14:42:46.838" v="4302" actId="1037"/>
          <ac:picMkLst>
            <pc:docMk/>
            <pc:sldMk cId="1702294206" sldId="301"/>
            <ac:picMk id="4" creationId="{5484FCD5-31BE-44C5-90BC-02D7EF703F66}"/>
          </ac:picMkLst>
        </pc:picChg>
        <pc:picChg chg="add mod">
          <ac:chgData name="Khan, Tanveer" userId="8928f9d7-3af6-4335-ac16-3fd3aa9b7092" providerId="ADAL" clId="{204DDE45-1387-4B76-ADD9-0E7152B34E18}" dt="2022-07-27T14:24:09.012" v="4256"/>
          <ac:picMkLst>
            <pc:docMk/>
            <pc:sldMk cId="1702294206" sldId="301"/>
            <ac:picMk id="5" creationId="{A8C29E19-737F-44D7-8D30-A72A7D954B74}"/>
          </ac:picMkLst>
        </pc:picChg>
        <pc:picChg chg="add mod">
          <ac:chgData name="Khan, Tanveer" userId="8928f9d7-3af6-4335-ac16-3fd3aa9b7092" providerId="ADAL" clId="{204DDE45-1387-4B76-ADD9-0E7152B34E18}" dt="2022-07-27T14:24:32.892" v="4260" actId="1076"/>
          <ac:picMkLst>
            <pc:docMk/>
            <pc:sldMk cId="1702294206" sldId="301"/>
            <ac:picMk id="6" creationId="{D0DD9FCB-93F2-4C56-8D0A-E0C42E870EC3}"/>
          </ac:picMkLst>
        </pc:picChg>
        <pc:picChg chg="add mod">
          <ac:chgData name="Khan, Tanveer" userId="8928f9d7-3af6-4335-ac16-3fd3aa9b7092" providerId="ADAL" clId="{204DDE45-1387-4B76-ADD9-0E7152B34E18}" dt="2022-07-27T14:24:58.361" v="4265" actId="1076"/>
          <ac:picMkLst>
            <pc:docMk/>
            <pc:sldMk cId="1702294206" sldId="301"/>
            <ac:picMk id="7" creationId="{893C8B52-54B5-45AC-B8A6-158199C4DCCA}"/>
          </ac:picMkLst>
        </pc:picChg>
        <pc:picChg chg="add mod">
          <ac:chgData name="Khan, Tanveer" userId="8928f9d7-3af6-4335-ac16-3fd3aa9b7092" providerId="ADAL" clId="{204DDE45-1387-4B76-ADD9-0E7152B34E18}" dt="2022-07-27T14:39:27.338" v="4286" actId="1076"/>
          <ac:picMkLst>
            <pc:docMk/>
            <pc:sldMk cId="1702294206" sldId="301"/>
            <ac:picMk id="8" creationId="{1DFBBD5E-6985-4532-90DA-D5B89919386B}"/>
          </ac:picMkLst>
        </pc:picChg>
      </pc:sldChg>
      <pc:sldChg chg="modSp add del mod ord setBg">
        <pc:chgData name="Khan, Tanveer" userId="8928f9d7-3af6-4335-ac16-3fd3aa9b7092" providerId="ADAL" clId="{204DDE45-1387-4B76-ADD9-0E7152B34E18}" dt="2022-07-27T14:57:28.622" v="4310" actId="2696"/>
        <pc:sldMkLst>
          <pc:docMk/>
          <pc:sldMk cId="3333923112" sldId="302"/>
        </pc:sldMkLst>
        <pc:picChg chg="mod">
          <ac:chgData name="Khan, Tanveer" userId="8928f9d7-3af6-4335-ac16-3fd3aa9b7092" providerId="ADAL" clId="{204DDE45-1387-4B76-ADD9-0E7152B34E18}" dt="2022-07-27T13:48:19.752" v="4224" actId="1036"/>
          <ac:picMkLst>
            <pc:docMk/>
            <pc:sldMk cId="3333923112" sldId="302"/>
            <ac:picMk id="3" creationId="{BFD60153-3519-4859-A22B-127DB73F74C7}"/>
          </ac:picMkLst>
        </pc:picChg>
      </pc:sldChg>
      <pc:sldChg chg="addSp delSp modSp add mod ord setBg delAnim modAnim">
        <pc:chgData name="Khan, Tanveer" userId="8928f9d7-3af6-4335-ac16-3fd3aa9b7092" providerId="ADAL" clId="{204DDE45-1387-4B76-ADD9-0E7152B34E18}" dt="2022-07-27T16:38:15.004" v="4472"/>
        <pc:sldMkLst>
          <pc:docMk/>
          <pc:sldMk cId="3699537006" sldId="302"/>
        </pc:sldMkLst>
        <pc:spChg chg="add del mod">
          <ac:chgData name="Khan, Tanveer" userId="8928f9d7-3af6-4335-ac16-3fd3aa9b7092" providerId="ADAL" clId="{204DDE45-1387-4B76-ADD9-0E7152B34E18}" dt="2022-07-27T16:36:02.205" v="4461" actId="1076"/>
          <ac:spMkLst>
            <pc:docMk/>
            <pc:sldMk cId="3699537006" sldId="302"/>
            <ac:spMk id="2" creationId="{F4F9812E-5CA5-46A5-8274-200110E8D551}"/>
          </ac:spMkLst>
        </pc:spChg>
        <pc:spChg chg="del mod">
          <ac:chgData name="Khan, Tanveer" userId="8928f9d7-3af6-4335-ac16-3fd3aa9b7092" providerId="ADAL" clId="{204DDE45-1387-4B76-ADD9-0E7152B34E18}" dt="2022-07-27T16:16:44.483" v="4426" actId="478"/>
          <ac:spMkLst>
            <pc:docMk/>
            <pc:sldMk cId="3699537006" sldId="302"/>
            <ac:spMk id="3" creationId="{7A45A1FA-1E4C-46B1-9ADF-F548D3FA671E}"/>
          </ac:spMkLst>
        </pc:spChg>
        <pc:spChg chg="del mod">
          <ac:chgData name="Khan, Tanveer" userId="8928f9d7-3af6-4335-ac16-3fd3aa9b7092" providerId="ADAL" clId="{204DDE45-1387-4B76-ADD9-0E7152B34E18}" dt="2022-07-27T16:16:37.931" v="4423" actId="478"/>
          <ac:spMkLst>
            <pc:docMk/>
            <pc:sldMk cId="3699537006" sldId="302"/>
            <ac:spMk id="5" creationId="{59121AF9-9620-4C6C-90FF-0CBB1D7C57FA}"/>
          </ac:spMkLst>
        </pc:spChg>
        <pc:spChg chg="add mod">
          <ac:chgData name="Khan, Tanveer" userId="8928f9d7-3af6-4335-ac16-3fd3aa9b7092" providerId="ADAL" clId="{204DDE45-1387-4B76-ADD9-0E7152B34E18}" dt="2022-07-27T16:36:47.043" v="4468" actId="1035"/>
          <ac:spMkLst>
            <pc:docMk/>
            <pc:sldMk cId="3699537006" sldId="302"/>
            <ac:spMk id="6" creationId="{E65DB072-A952-4121-8942-676C8113D46D}"/>
          </ac:spMkLst>
        </pc:spChg>
        <pc:spChg chg="mod">
          <ac:chgData name="Khan, Tanveer" userId="8928f9d7-3af6-4335-ac16-3fd3aa9b7092" providerId="ADAL" clId="{204DDE45-1387-4B76-ADD9-0E7152B34E18}" dt="2022-07-27T16:35:54.431" v="4460" actId="1076"/>
          <ac:spMkLst>
            <pc:docMk/>
            <pc:sldMk cId="3699537006" sldId="302"/>
            <ac:spMk id="457" creationId="{00000000-0000-0000-0000-000000000000}"/>
          </ac:spMkLst>
        </pc:spChg>
        <pc:picChg chg="add mod">
          <ac:chgData name="Khan, Tanveer" userId="8928f9d7-3af6-4335-ac16-3fd3aa9b7092" providerId="ADAL" clId="{204DDE45-1387-4B76-ADD9-0E7152B34E18}" dt="2022-07-27T16:35:40.293" v="4457"/>
          <ac:picMkLst>
            <pc:docMk/>
            <pc:sldMk cId="3699537006" sldId="302"/>
            <ac:picMk id="3" creationId="{CF4D83A8-E73E-44EB-8BAC-BB0BF3645482}"/>
          </ac:picMkLst>
        </pc:picChg>
        <pc:picChg chg="del">
          <ac:chgData name="Khan, Tanveer" userId="8928f9d7-3af6-4335-ac16-3fd3aa9b7092" providerId="ADAL" clId="{204DDE45-1387-4B76-ADD9-0E7152B34E18}" dt="2022-07-27T16:16:57.116" v="4430" actId="478"/>
          <ac:picMkLst>
            <pc:docMk/>
            <pc:sldMk cId="3699537006" sldId="302"/>
            <ac:picMk id="4" creationId="{19702B61-CC6F-4A35-9A9D-8DD0EFCDBC54}"/>
          </ac:picMkLst>
        </pc:picChg>
      </pc:sldChg>
      <pc:sldChg chg="add del ord">
        <pc:chgData name="Khan, Tanveer" userId="8928f9d7-3af6-4335-ac16-3fd3aa9b7092" providerId="ADAL" clId="{204DDE45-1387-4B76-ADD9-0E7152B34E18}" dt="2022-07-27T16:15:33.132" v="4417" actId="47"/>
        <pc:sldMkLst>
          <pc:docMk/>
          <pc:sldMk cId="4175186504" sldId="302"/>
        </pc:sldMkLst>
      </pc:sldChg>
      <pc:sldChg chg="add del">
        <pc:chgData name="Khan, Tanveer" userId="8928f9d7-3af6-4335-ac16-3fd3aa9b7092" providerId="ADAL" clId="{204DDE45-1387-4B76-ADD9-0E7152B34E18}" dt="2022-07-27T14:42:13.058" v="4290" actId="2696"/>
        <pc:sldMkLst>
          <pc:docMk/>
          <pc:sldMk cId="135256522" sldId="303"/>
        </pc:sldMkLst>
      </pc:sldChg>
      <pc:sldMasterChg chg="modSldLayout">
        <pc:chgData name="Khan, Tanveer" userId="8928f9d7-3af6-4335-ac16-3fd3aa9b7092" providerId="ADAL" clId="{204DDE45-1387-4B76-ADD9-0E7152B34E18}" dt="2022-07-27T07:04:06.854" v="2888"/>
        <pc:sldMasterMkLst>
          <pc:docMk/>
          <pc:sldMasterMk cId="53237013" sldId="2147483661"/>
        </pc:sldMasterMkLst>
        <pc:sldLayoutChg chg="addSp delSp">
          <pc:chgData name="Khan, Tanveer" userId="8928f9d7-3af6-4335-ac16-3fd3aa9b7092" providerId="ADAL" clId="{204DDE45-1387-4B76-ADD9-0E7152B34E18}" dt="2022-07-27T07:04:06.854" v="2888"/>
          <pc:sldLayoutMkLst>
            <pc:docMk/>
            <pc:sldMasterMk cId="53237013" sldId="2147483661"/>
            <pc:sldLayoutMk cId="511056237" sldId="2147483679"/>
          </pc:sldLayoutMkLst>
          <pc:picChg chg="add del">
            <ac:chgData name="Khan, Tanveer" userId="8928f9d7-3af6-4335-ac16-3fd3aa9b7092" providerId="ADAL" clId="{204DDE45-1387-4B76-ADD9-0E7152B34E18}" dt="2022-07-27T07:04:06.854" v="2888"/>
            <ac:picMkLst>
              <pc:docMk/>
              <pc:sldMasterMk cId="53237013" sldId="2147483661"/>
              <pc:sldLayoutMk cId="511056237" sldId="2147483679"/>
              <ac:picMk id="17" creationId="{00000000-0000-0000-0000-000000000000}"/>
            </ac:picMkLst>
          </pc:picChg>
          <pc:picChg chg="add del">
            <ac:chgData name="Khan, Tanveer" userId="8928f9d7-3af6-4335-ac16-3fd3aa9b7092" providerId="ADAL" clId="{204DDE45-1387-4B76-ADD9-0E7152B34E18}" dt="2022-07-27T07:04:06.854" v="2888"/>
            <ac:picMkLst>
              <pc:docMk/>
              <pc:sldMasterMk cId="53237013" sldId="2147483661"/>
              <pc:sldLayoutMk cId="511056237" sldId="2147483679"/>
              <ac:picMk id="22" creationId="{00000000-0000-0000-0000-000000000000}"/>
            </ac:picMkLst>
          </pc:picChg>
          <pc:cxnChg chg="add del">
            <ac:chgData name="Khan, Tanveer" userId="8928f9d7-3af6-4335-ac16-3fd3aa9b7092" providerId="ADAL" clId="{204DDE45-1387-4B76-ADD9-0E7152B34E18}" dt="2022-07-27T07:04:06.854" v="2888"/>
            <ac:cxnSpMkLst>
              <pc:docMk/>
              <pc:sldMasterMk cId="53237013" sldId="2147483661"/>
              <pc:sldLayoutMk cId="511056237" sldId="2147483679"/>
              <ac:cxnSpMk id="20" creationId="{00000000-0000-0000-0000-000000000000}"/>
            </ac:cxnSpMkLst>
          </pc:cxnChg>
        </pc:sldLayoutChg>
      </pc:sldMasterChg>
      <pc:sldMasterChg chg="modSldLayout">
        <pc:chgData name="Khan, Tanveer" userId="8928f9d7-3af6-4335-ac16-3fd3aa9b7092" providerId="ADAL" clId="{204DDE45-1387-4B76-ADD9-0E7152B34E18}" dt="2022-07-26T12:05:27.130" v="1490"/>
        <pc:sldMasterMkLst>
          <pc:docMk/>
          <pc:sldMasterMk cId="2157648411" sldId="2147483661"/>
        </pc:sldMasterMkLst>
        <pc:sldLayoutChg chg="addSp delSp">
          <pc:chgData name="Khan, Tanveer" userId="8928f9d7-3af6-4335-ac16-3fd3aa9b7092" providerId="ADAL" clId="{204DDE45-1387-4B76-ADD9-0E7152B34E18}" dt="2022-07-26T12:05:27.130" v="1490"/>
          <pc:sldLayoutMkLst>
            <pc:docMk/>
            <pc:sldMasterMk cId="2157648411" sldId="2147483661"/>
            <pc:sldLayoutMk cId="217345903" sldId="2147483673"/>
          </pc:sldLayoutMkLst>
          <pc:picChg chg="add del">
            <ac:chgData name="Khan, Tanveer" userId="8928f9d7-3af6-4335-ac16-3fd3aa9b7092" providerId="ADAL" clId="{204DDE45-1387-4B76-ADD9-0E7152B34E18}" dt="2022-07-26T12:05:27.130" v="1490"/>
            <ac:picMkLst>
              <pc:docMk/>
              <pc:sldMasterMk cId="2157648411" sldId="2147483661"/>
              <pc:sldLayoutMk cId="217345903" sldId="2147483673"/>
              <ac:picMk id="17" creationId="{00000000-0000-0000-0000-000000000000}"/>
            </ac:picMkLst>
          </pc:picChg>
          <pc:picChg chg="add del">
            <ac:chgData name="Khan, Tanveer" userId="8928f9d7-3af6-4335-ac16-3fd3aa9b7092" providerId="ADAL" clId="{204DDE45-1387-4B76-ADD9-0E7152B34E18}" dt="2022-07-26T12:05:27.130" v="1490"/>
            <ac:picMkLst>
              <pc:docMk/>
              <pc:sldMasterMk cId="2157648411" sldId="2147483661"/>
              <pc:sldLayoutMk cId="217345903" sldId="2147483673"/>
              <ac:picMk id="22" creationId="{00000000-0000-0000-0000-000000000000}"/>
            </ac:picMkLst>
          </pc:picChg>
          <pc:cxnChg chg="add del">
            <ac:chgData name="Khan, Tanveer" userId="8928f9d7-3af6-4335-ac16-3fd3aa9b7092" providerId="ADAL" clId="{204DDE45-1387-4B76-ADD9-0E7152B34E18}" dt="2022-07-26T12:05:27.130" v="1490"/>
            <ac:cxnSpMkLst>
              <pc:docMk/>
              <pc:sldMasterMk cId="2157648411" sldId="2147483661"/>
              <pc:sldLayoutMk cId="217345903" sldId="2147483673"/>
              <ac:cxnSpMk id="20" creationId="{00000000-0000-0000-0000-000000000000}"/>
            </ac:cxnSpMkLst>
          </pc:cxnChg>
        </pc:sldLayoutChg>
      </pc:sldMasterChg>
      <pc:sldMasterChg chg="modSldLayout">
        <pc:chgData name="Khan, Tanveer" userId="8928f9d7-3af6-4335-ac16-3fd3aa9b7092" providerId="ADAL" clId="{204DDE45-1387-4B76-ADD9-0E7152B34E18}" dt="2022-07-27T07:02:20.443" v="2882"/>
        <pc:sldMasterMkLst>
          <pc:docMk/>
          <pc:sldMasterMk cId="4292696634" sldId="2147483661"/>
        </pc:sldMasterMkLst>
        <pc:sldLayoutChg chg="addSp delSp">
          <pc:chgData name="Khan, Tanveer" userId="8928f9d7-3af6-4335-ac16-3fd3aa9b7092" providerId="ADAL" clId="{204DDE45-1387-4B76-ADD9-0E7152B34E18}" dt="2022-07-27T07:02:20.443" v="2882"/>
          <pc:sldLayoutMkLst>
            <pc:docMk/>
            <pc:sldMasterMk cId="4292696634" sldId="2147483661"/>
            <pc:sldLayoutMk cId="2150839319" sldId="2147483679"/>
          </pc:sldLayoutMkLst>
          <pc:picChg chg="add del">
            <ac:chgData name="Khan, Tanveer" userId="8928f9d7-3af6-4335-ac16-3fd3aa9b7092" providerId="ADAL" clId="{204DDE45-1387-4B76-ADD9-0E7152B34E18}" dt="2022-07-27T07:02:20.443" v="2882"/>
            <ac:picMkLst>
              <pc:docMk/>
              <pc:sldMasterMk cId="4292696634" sldId="2147483661"/>
              <pc:sldLayoutMk cId="2150839319" sldId="2147483679"/>
              <ac:picMk id="17" creationId="{00000000-0000-0000-0000-000000000000}"/>
            </ac:picMkLst>
          </pc:picChg>
          <pc:picChg chg="add del">
            <ac:chgData name="Khan, Tanveer" userId="8928f9d7-3af6-4335-ac16-3fd3aa9b7092" providerId="ADAL" clId="{204DDE45-1387-4B76-ADD9-0E7152B34E18}" dt="2022-07-27T07:02:20.443" v="2882"/>
            <ac:picMkLst>
              <pc:docMk/>
              <pc:sldMasterMk cId="4292696634" sldId="2147483661"/>
              <pc:sldLayoutMk cId="2150839319" sldId="2147483679"/>
              <ac:picMk id="22" creationId="{00000000-0000-0000-0000-000000000000}"/>
            </ac:picMkLst>
          </pc:picChg>
          <pc:cxnChg chg="add del">
            <ac:chgData name="Khan, Tanveer" userId="8928f9d7-3af6-4335-ac16-3fd3aa9b7092" providerId="ADAL" clId="{204DDE45-1387-4B76-ADD9-0E7152B34E18}" dt="2022-07-27T07:02:20.443" v="2882"/>
            <ac:cxnSpMkLst>
              <pc:docMk/>
              <pc:sldMasterMk cId="4292696634" sldId="2147483661"/>
              <pc:sldLayoutMk cId="2150839319" sldId="2147483679"/>
              <ac:cxnSpMk id="20" creationId="{00000000-0000-0000-0000-000000000000}"/>
            </ac:cxnSpMkLst>
          </pc:cxnChg>
        </pc:sldLayoutChg>
      </pc:sldMasterChg>
      <pc:sldMasterChg chg="add del addSldLayout delSldLayout">
        <pc:chgData name="Khan, Tanveer" userId="8928f9d7-3af6-4335-ac16-3fd3aa9b7092" providerId="ADAL" clId="{204DDE45-1387-4B76-ADD9-0E7152B34E18}" dt="2022-07-27T16:15:33.132" v="4417" actId="47"/>
        <pc:sldMasterMkLst>
          <pc:docMk/>
          <pc:sldMasterMk cId="245180514" sldId="2147483750"/>
        </pc:sldMasterMkLst>
        <pc:sldLayoutChg chg="add del">
          <pc:chgData name="Khan, Tanveer" userId="8928f9d7-3af6-4335-ac16-3fd3aa9b7092" providerId="ADAL" clId="{204DDE45-1387-4B76-ADD9-0E7152B34E18}" dt="2022-07-27T16:15:33.132" v="4417" actId="47"/>
          <pc:sldLayoutMkLst>
            <pc:docMk/>
            <pc:sldMasterMk cId="245180514" sldId="2147483750"/>
            <pc:sldLayoutMk cId="3968569679" sldId="2147483768"/>
          </pc:sldLayoutMkLst>
        </pc:sldLayoutChg>
      </pc:sldMasterChg>
    </pc:docChg>
  </pc:docChgLst>
  <pc:docChgLst>
    <pc:chgData name="Sequeira, Jane Reena" userId="c9eb3342-e019-455c-9edc-2c64634e2a58" providerId="ADAL" clId="{191301F1-9B74-48E9-B883-3982B0F3F65F}"/>
    <pc:docChg chg="undo custSel delSld modSld sldOrd modSection">
      <pc:chgData name="Sequeira, Jane Reena" userId="c9eb3342-e019-455c-9edc-2c64634e2a58" providerId="ADAL" clId="{191301F1-9B74-48E9-B883-3982B0F3F65F}" dt="2023-07-22T10:41:10.475" v="858" actId="20577"/>
      <pc:docMkLst>
        <pc:docMk/>
      </pc:docMkLst>
      <pc:sldChg chg="modSp modAnim">
        <pc:chgData name="Sequeira, Jane Reena" userId="c9eb3342-e019-455c-9edc-2c64634e2a58" providerId="ADAL" clId="{191301F1-9B74-48E9-B883-3982B0F3F65F}" dt="2023-07-22T10:02:54.481" v="662" actId="20577"/>
        <pc:sldMkLst>
          <pc:docMk/>
          <pc:sldMk cId="615060571" sldId="257"/>
        </pc:sldMkLst>
        <pc:spChg chg="mod">
          <ac:chgData name="Sequeira, Jane Reena" userId="c9eb3342-e019-455c-9edc-2c64634e2a58" providerId="ADAL" clId="{191301F1-9B74-48E9-B883-3982B0F3F65F}" dt="2023-07-22T10:02:54.481" v="662" actId="20577"/>
          <ac:spMkLst>
            <pc:docMk/>
            <pc:sldMk cId="615060571" sldId="257"/>
            <ac:spMk id="2" creationId="{F4F9812E-5CA5-46A5-8274-200110E8D551}"/>
          </ac:spMkLst>
        </pc:spChg>
      </pc:sldChg>
      <pc:sldChg chg="addSp delSp modSp mod">
        <pc:chgData name="Sequeira, Jane Reena" userId="c9eb3342-e019-455c-9edc-2c64634e2a58" providerId="ADAL" clId="{191301F1-9B74-48E9-B883-3982B0F3F65F}" dt="2023-07-22T09:01:13.284" v="25" actId="5793"/>
        <pc:sldMkLst>
          <pc:docMk/>
          <pc:sldMk cId="609003326" sldId="295"/>
        </pc:sldMkLst>
        <pc:spChg chg="mod">
          <ac:chgData name="Sequeira, Jane Reena" userId="c9eb3342-e019-455c-9edc-2c64634e2a58" providerId="ADAL" clId="{191301F1-9B74-48E9-B883-3982B0F3F65F}" dt="2023-07-22T09:01:13.284" v="25" actId="5793"/>
          <ac:spMkLst>
            <pc:docMk/>
            <pc:sldMk cId="609003326" sldId="295"/>
            <ac:spMk id="2" creationId="{F877E6ED-5A13-4A03-B4D0-7CA314D27398}"/>
          </ac:spMkLst>
        </pc:spChg>
        <pc:spChg chg="del">
          <ac:chgData name="Sequeira, Jane Reena" userId="c9eb3342-e019-455c-9edc-2c64634e2a58" providerId="ADAL" clId="{191301F1-9B74-48E9-B883-3982B0F3F65F}" dt="2023-07-22T09:00:13.783" v="12" actId="26606"/>
          <ac:spMkLst>
            <pc:docMk/>
            <pc:sldMk cId="609003326" sldId="295"/>
            <ac:spMk id="1042" creationId="{E91DC736-0EF8-4F87-9146-EBF1D2EE4D3D}"/>
          </ac:spMkLst>
        </pc:spChg>
        <pc:spChg chg="del">
          <ac:chgData name="Sequeira, Jane Reena" userId="c9eb3342-e019-455c-9edc-2c64634e2a58" providerId="ADAL" clId="{191301F1-9B74-48E9-B883-3982B0F3F65F}" dt="2023-07-22T09:00:13.783" v="12" actId="26606"/>
          <ac:spMkLst>
            <pc:docMk/>
            <pc:sldMk cId="609003326" sldId="295"/>
            <ac:spMk id="1044" creationId="{097CD68E-23E3-4007-8847-CD0944C4F7BE}"/>
          </ac:spMkLst>
        </pc:spChg>
        <pc:spChg chg="del">
          <ac:chgData name="Sequeira, Jane Reena" userId="c9eb3342-e019-455c-9edc-2c64634e2a58" providerId="ADAL" clId="{191301F1-9B74-48E9-B883-3982B0F3F65F}" dt="2023-07-22T09:00:13.783" v="12" actId="26606"/>
          <ac:spMkLst>
            <pc:docMk/>
            <pc:sldMk cId="609003326" sldId="295"/>
            <ac:spMk id="1046" creationId="{AF2F604E-43BE-4DC3-B983-E071523364F8}"/>
          </ac:spMkLst>
        </pc:spChg>
        <pc:spChg chg="del">
          <ac:chgData name="Sequeira, Jane Reena" userId="c9eb3342-e019-455c-9edc-2c64634e2a58" providerId="ADAL" clId="{191301F1-9B74-48E9-B883-3982B0F3F65F}" dt="2023-07-22T09:00:13.783" v="12" actId="26606"/>
          <ac:spMkLst>
            <pc:docMk/>
            <pc:sldMk cId="609003326" sldId="295"/>
            <ac:spMk id="1048" creationId="{08C9B587-E65E-4B52-B37C-ABEBB6E87928}"/>
          </ac:spMkLst>
        </pc:spChg>
        <pc:spChg chg="add">
          <ac:chgData name="Sequeira, Jane Reena" userId="c9eb3342-e019-455c-9edc-2c64634e2a58" providerId="ADAL" clId="{191301F1-9B74-48E9-B883-3982B0F3F65F}" dt="2023-07-22T09:00:13.783" v="12" actId="26606"/>
          <ac:spMkLst>
            <pc:docMk/>
            <pc:sldMk cId="609003326" sldId="295"/>
            <ac:spMk id="1053" creationId="{F13C74B1-5B17-4795-BED0-7140497B445A}"/>
          </ac:spMkLst>
        </pc:spChg>
        <pc:spChg chg="add">
          <ac:chgData name="Sequeira, Jane Reena" userId="c9eb3342-e019-455c-9edc-2c64634e2a58" providerId="ADAL" clId="{191301F1-9B74-48E9-B883-3982B0F3F65F}" dt="2023-07-22T09:00:13.783" v="12" actId="26606"/>
          <ac:spMkLst>
            <pc:docMk/>
            <pc:sldMk cId="609003326" sldId="295"/>
            <ac:spMk id="1055" creationId="{D4974D33-8DC5-464E-8C6D-BE58F0669C17}"/>
          </ac:spMkLst>
        </pc:spChg>
        <pc:picChg chg="mod ord">
          <ac:chgData name="Sequeira, Jane Reena" userId="c9eb3342-e019-455c-9edc-2c64634e2a58" providerId="ADAL" clId="{191301F1-9B74-48E9-B883-3982B0F3F65F}" dt="2023-07-22T09:00:13.783" v="12" actId="26606"/>
          <ac:picMkLst>
            <pc:docMk/>
            <pc:sldMk cId="609003326" sldId="295"/>
            <ac:picMk id="1028" creationId="{82FA4459-C417-A113-7565-B389D4982727}"/>
          </ac:picMkLst>
        </pc:picChg>
      </pc:sldChg>
      <pc:sldChg chg="addSp delSp modSp mod ord setBg">
        <pc:chgData name="Sequeira, Jane Reena" userId="c9eb3342-e019-455c-9edc-2c64634e2a58" providerId="ADAL" clId="{191301F1-9B74-48E9-B883-3982B0F3F65F}" dt="2023-07-22T09:42:34.401" v="616" actId="26606"/>
        <pc:sldMkLst>
          <pc:docMk/>
          <pc:sldMk cId="1057870200" sldId="303"/>
        </pc:sldMkLst>
        <pc:spChg chg="add del mod">
          <ac:chgData name="Sequeira, Jane Reena" userId="c9eb3342-e019-455c-9edc-2c64634e2a58" providerId="ADAL" clId="{191301F1-9B74-48E9-B883-3982B0F3F65F}" dt="2023-07-22T09:42:34.401" v="616" actId="26606"/>
          <ac:spMkLst>
            <pc:docMk/>
            <pc:sldMk cId="1057870200" sldId="303"/>
            <ac:spMk id="2" creationId="{F2CAC8B6-8A2F-A27D-706F-EB90FDE7A255}"/>
          </ac:spMkLst>
        </pc:spChg>
        <pc:spChg chg="mod">
          <ac:chgData name="Sequeira, Jane Reena" userId="c9eb3342-e019-455c-9edc-2c64634e2a58" providerId="ADAL" clId="{191301F1-9B74-48E9-B883-3982B0F3F65F}" dt="2023-07-22T09:42:34.401" v="616" actId="26606"/>
          <ac:spMkLst>
            <pc:docMk/>
            <pc:sldMk cId="1057870200" sldId="303"/>
            <ac:spMk id="7" creationId="{B3E685D1-B6DE-A768-C46A-830F5318242E}"/>
          </ac:spMkLst>
        </pc:spChg>
        <pc:spChg chg="add">
          <ac:chgData name="Sequeira, Jane Reena" userId="c9eb3342-e019-455c-9edc-2c64634e2a58" providerId="ADAL" clId="{191301F1-9B74-48E9-B883-3982B0F3F65F}" dt="2023-07-22T09:42:34.401" v="616" actId="26606"/>
          <ac:spMkLst>
            <pc:docMk/>
            <pc:sldMk cId="1057870200" sldId="303"/>
            <ac:spMk id="13" creationId="{BACC6370-2D7E-4714-9D71-7542949D7D5D}"/>
          </ac:spMkLst>
        </pc:spChg>
        <pc:spChg chg="add">
          <ac:chgData name="Sequeira, Jane Reena" userId="c9eb3342-e019-455c-9edc-2c64634e2a58" providerId="ADAL" clId="{191301F1-9B74-48E9-B883-3982B0F3F65F}" dt="2023-07-22T09:42:34.401" v="616" actId="26606"/>
          <ac:spMkLst>
            <pc:docMk/>
            <pc:sldMk cId="1057870200" sldId="303"/>
            <ac:spMk id="15" creationId="{F68B3F68-107C-434F-AA38-110D5EA91B85}"/>
          </ac:spMkLst>
        </pc:spChg>
        <pc:spChg chg="add">
          <ac:chgData name="Sequeira, Jane Reena" userId="c9eb3342-e019-455c-9edc-2c64634e2a58" providerId="ADAL" clId="{191301F1-9B74-48E9-B883-3982B0F3F65F}" dt="2023-07-22T09:42:34.401" v="616" actId="26606"/>
          <ac:spMkLst>
            <pc:docMk/>
            <pc:sldMk cId="1057870200" sldId="303"/>
            <ac:spMk id="17" creationId="{AAD0DBB9-1A4B-4391-81D4-CB19F9AB918A}"/>
          </ac:spMkLst>
        </pc:spChg>
        <pc:spChg chg="add">
          <ac:chgData name="Sequeira, Jane Reena" userId="c9eb3342-e019-455c-9edc-2c64634e2a58" providerId="ADAL" clId="{191301F1-9B74-48E9-B883-3982B0F3F65F}" dt="2023-07-22T09:42:34.401" v="616" actId="26606"/>
          <ac:spMkLst>
            <pc:docMk/>
            <pc:sldMk cId="1057870200" sldId="303"/>
            <ac:spMk id="19" creationId="{063BBA22-50EA-4C4D-BE05-F1CE4E63AA56}"/>
          </ac:spMkLst>
        </pc:spChg>
        <pc:graphicFrameChg chg="add">
          <ac:chgData name="Sequeira, Jane Reena" userId="c9eb3342-e019-455c-9edc-2c64634e2a58" providerId="ADAL" clId="{191301F1-9B74-48E9-B883-3982B0F3F65F}" dt="2023-07-22T09:42:34.401" v="616" actId="26606"/>
          <ac:graphicFrameMkLst>
            <pc:docMk/>
            <pc:sldMk cId="1057870200" sldId="303"/>
            <ac:graphicFrameMk id="9" creationId="{8A42FF23-7DDC-4861-12E2-F5CFDF3FCBEE}"/>
          </ac:graphicFrameMkLst>
        </pc:graphicFrameChg>
        <pc:picChg chg="del">
          <ac:chgData name="Sequeira, Jane Reena" userId="c9eb3342-e019-455c-9edc-2c64634e2a58" providerId="ADAL" clId="{191301F1-9B74-48E9-B883-3982B0F3F65F}" dt="2023-07-22T09:37:44.631" v="522" actId="478"/>
          <ac:picMkLst>
            <pc:docMk/>
            <pc:sldMk cId="1057870200" sldId="303"/>
            <ac:picMk id="4098" creationId="{6494E54D-B0DE-04FA-ABD8-97E9DA3AD84E}"/>
          </ac:picMkLst>
        </pc:picChg>
      </pc:sldChg>
      <pc:sldChg chg="modSp del mod">
        <pc:chgData name="Sequeira, Jane Reena" userId="c9eb3342-e019-455c-9edc-2c64634e2a58" providerId="ADAL" clId="{191301F1-9B74-48E9-B883-3982B0F3F65F}" dt="2023-07-22T09:36:28.563" v="519" actId="2696"/>
        <pc:sldMkLst>
          <pc:docMk/>
          <pc:sldMk cId="792926794" sldId="305"/>
        </pc:sldMkLst>
        <pc:spChg chg="mod">
          <ac:chgData name="Sequeira, Jane Reena" userId="c9eb3342-e019-455c-9edc-2c64634e2a58" providerId="ADAL" clId="{191301F1-9B74-48E9-B883-3982B0F3F65F}" dt="2023-07-22T09:35:30.668" v="518" actId="1076"/>
          <ac:spMkLst>
            <pc:docMk/>
            <pc:sldMk cId="792926794" sldId="305"/>
            <ac:spMk id="2" creationId="{B2D4E6C4-A907-40ED-50A9-D73F9371EE22}"/>
          </ac:spMkLst>
        </pc:spChg>
        <pc:picChg chg="mod">
          <ac:chgData name="Sequeira, Jane Reena" userId="c9eb3342-e019-455c-9edc-2c64634e2a58" providerId="ADAL" clId="{191301F1-9B74-48E9-B883-3982B0F3F65F}" dt="2023-07-22T09:35:28.448" v="517" actId="1076"/>
          <ac:picMkLst>
            <pc:docMk/>
            <pc:sldMk cId="792926794" sldId="305"/>
            <ac:picMk id="3074" creationId="{8EB2A1B8-AD08-713B-F0CF-F93882624AAC}"/>
          </ac:picMkLst>
        </pc:picChg>
      </pc:sldChg>
      <pc:sldChg chg="addSp delSp modSp mod">
        <pc:chgData name="Sequeira, Jane Reena" userId="c9eb3342-e019-455c-9edc-2c64634e2a58" providerId="ADAL" clId="{191301F1-9B74-48E9-B883-3982B0F3F65F}" dt="2023-07-22T10:06:06.117" v="679" actId="20577"/>
        <pc:sldMkLst>
          <pc:docMk/>
          <pc:sldMk cId="2096708383" sldId="306"/>
        </pc:sldMkLst>
        <pc:spChg chg="add mod ord">
          <ac:chgData name="Sequeira, Jane Reena" userId="c9eb3342-e019-455c-9edc-2c64634e2a58" providerId="ADAL" clId="{191301F1-9B74-48E9-B883-3982B0F3F65F}" dt="2023-07-22T10:06:06.117" v="679" actId="20577"/>
          <ac:spMkLst>
            <pc:docMk/>
            <pc:sldMk cId="2096708383" sldId="306"/>
            <ac:spMk id="2" creationId="{77A570A7-31A5-91E0-1A26-028B45D19B9D}"/>
          </ac:spMkLst>
        </pc:spChg>
        <pc:spChg chg="mod">
          <ac:chgData name="Sequeira, Jane Reena" userId="c9eb3342-e019-455c-9edc-2c64634e2a58" providerId="ADAL" clId="{191301F1-9B74-48E9-B883-3982B0F3F65F}" dt="2023-07-22T09:15:49.473" v="369" actId="26606"/>
          <ac:spMkLst>
            <pc:docMk/>
            <pc:sldMk cId="2096708383" sldId="306"/>
            <ac:spMk id="4" creationId="{50CF305B-417E-8A83-DC19-84EE87D1F85B}"/>
          </ac:spMkLst>
        </pc:spChg>
        <pc:spChg chg="add del">
          <ac:chgData name="Sequeira, Jane Reena" userId="c9eb3342-e019-455c-9edc-2c64634e2a58" providerId="ADAL" clId="{191301F1-9B74-48E9-B883-3982B0F3F65F}" dt="2023-07-22T09:15:49.473" v="369" actId="26606"/>
          <ac:spMkLst>
            <pc:docMk/>
            <pc:sldMk cId="2096708383" sldId="306"/>
            <ac:spMk id="5" creationId="{DE2CE4D0-AD36-F3D2-B5E1-B9F9586FA40D}"/>
          </ac:spMkLst>
        </pc:spChg>
        <pc:spChg chg="add del">
          <ac:chgData name="Sequeira, Jane Reena" userId="c9eb3342-e019-455c-9edc-2c64634e2a58" providerId="ADAL" clId="{191301F1-9B74-48E9-B883-3982B0F3F65F}" dt="2023-07-22T09:15:49.473" v="369" actId="26606"/>
          <ac:spMkLst>
            <pc:docMk/>
            <pc:sldMk cId="2096708383" sldId="306"/>
            <ac:spMk id="2060" creationId="{04812C46-200A-4DEB-A05E-3ED6C68C2387}"/>
          </ac:spMkLst>
        </pc:spChg>
        <pc:spChg chg="add del">
          <ac:chgData name="Sequeira, Jane Reena" userId="c9eb3342-e019-455c-9edc-2c64634e2a58" providerId="ADAL" clId="{191301F1-9B74-48E9-B883-3982B0F3F65F}" dt="2023-07-22T09:15:49.473" v="369" actId="26606"/>
          <ac:spMkLst>
            <pc:docMk/>
            <pc:sldMk cId="2096708383" sldId="306"/>
            <ac:spMk id="2062" creationId="{D1EA859B-E555-4109-94F3-6700E046E008}"/>
          </ac:spMkLst>
        </pc:spChg>
        <pc:spChg chg="add del">
          <ac:chgData name="Sequeira, Jane Reena" userId="c9eb3342-e019-455c-9edc-2c64634e2a58" providerId="ADAL" clId="{191301F1-9B74-48E9-B883-3982B0F3F65F}" dt="2023-07-22T09:15:45.889" v="366" actId="26606"/>
          <ac:spMkLst>
            <pc:docMk/>
            <pc:sldMk cId="2096708383" sldId="306"/>
            <ac:spMk id="2064" creationId="{460B0EFB-53ED-4F35-B05D-F658EA021C65}"/>
          </ac:spMkLst>
        </pc:spChg>
        <pc:spChg chg="add del">
          <ac:chgData name="Sequeira, Jane Reena" userId="c9eb3342-e019-455c-9edc-2c64634e2a58" providerId="ADAL" clId="{191301F1-9B74-48E9-B883-3982B0F3F65F}" dt="2023-07-22T09:15:45.889" v="366" actId="26606"/>
          <ac:spMkLst>
            <pc:docMk/>
            <pc:sldMk cId="2096708383" sldId="306"/>
            <ac:spMk id="2065" creationId="{835EF3DD-7D43-4A27-8967-A92FD8CC9365}"/>
          </ac:spMkLst>
        </pc:spChg>
        <pc:spChg chg="add del">
          <ac:chgData name="Sequeira, Jane Reena" userId="c9eb3342-e019-455c-9edc-2c64634e2a58" providerId="ADAL" clId="{191301F1-9B74-48E9-B883-3982B0F3F65F}" dt="2023-07-22T09:15:31.541" v="360" actId="26606"/>
          <ac:spMkLst>
            <pc:docMk/>
            <pc:sldMk cId="2096708383" sldId="306"/>
            <ac:spMk id="2067" creationId="{7B831B6F-405A-4B47-B9BB-5CA88F285844}"/>
          </ac:spMkLst>
        </pc:spChg>
        <pc:spChg chg="add del">
          <ac:chgData name="Sequeira, Jane Reena" userId="c9eb3342-e019-455c-9edc-2c64634e2a58" providerId="ADAL" clId="{191301F1-9B74-48E9-B883-3982B0F3F65F}" dt="2023-07-22T09:15:49.465" v="368" actId="26606"/>
          <ac:spMkLst>
            <pc:docMk/>
            <pc:sldMk cId="2096708383" sldId="306"/>
            <ac:spMk id="2068" creationId="{3756B343-807D-456E-AA26-80E96B75D13B}"/>
          </ac:spMkLst>
        </pc:spChg>
        <pc:spChg chg="add del">
          <ac:chgData name="Sequeira, Jane Reena" userId="c9eb3342-e019-455c-9edc-2c64634e2a58" providerId="ADAL" clId="{191301F1-9B74-48E9-B883-3982B0F3F65F}" dt="2023-07-22T09:15:31.541" v="360" actId="26606"/>
          <ac:spMkLst>
            <pc:docMk/>
            <pc:sldMk cId="2096708383" sldId="306"/>
            <ac:spMk id="2069" creationId="{953EE71A-6488-4203-A7C4-77102FD0DCCA}"/>
          </ac:spMkLst>
        </pc:spChg>
        <pc:spChg chg="add del">
          <ac:chgData name="Sequeira, Jane Reena" userId="c9eb3342-e019-455c-9edc-2c64634e2a58" providerId="ADAL" clId="{191301F1-9B74-48E9-B883-3982B0F3F65F}" dt="2023-07-22T09:15:49.465" v="368" actId="26606"/>
          <ac:spMkLst>
            <pc:docMk/>
            <pc:sldMk cId="2096708383" sldId="306"/>
            <ac:spMk id="2070" creationId="{08980754-6F4B-43C9-B9BE-127B6BED6586}"/>
          </ac:spMkLst>
        </pc:spChg>
        <pc:spChg chg="add del">
          <ac:chgData name="Sequeira, Jane Reena" userId="c9eb3342-e019-455c-9edc-2c64634e2a58" providerId="ADAL" clId="{191301F1-9B74-48E9-B883-3982B0F3F65F}" dt="2023-07-22T09:15:36.713" v="362" actId="26606"/>
          <ac:spMkLst>
            <pc:docMk/>
            <pc:sldMk cId="2096708383" sldId="306"/>
            <ac:spMk id="2071" creationId="{23E547B5-89CF-4EC0-96DE-25771AED0799}"/>
          </ac:spMkLst>
        </pc:spChg>
        <pc:spChg chg="add del">
          <ac:chgData name="Sequeira, Jane Reena" userId="c9eb3342-e019-455c-9edc-2c64634e2a58" providerId="ADAL" clId="{191301F1-9B74-48E9-B883-3982B0F3F65F}" dt="2023-07-22T09:15:36.713" v="362" actId="26606"/>
          <ac:spMkLst>
            <pc:docMk/>
            <pc:sldMk cId="2096708383" sldId="306"/>
            <ac:spMk id="2072" creationId="{3F0B8CEB-8279-4E5E-A0CE-1FC9F71736F2}"/>
          </ac:spMkLst>
        </pc:spChg>
        <pc:spChg chg="add del">
          <ac:chgData name="Sequeira, Jane Reena" userId="c9eb3342-e019-455c-9edc-2c64634e2a58" providerId="ADAL" clId="{191301F1-9B74-48E9-B883-3982B0F3F65F}" dt="2023-07-22T09:15:49.465" v="368" actId="26606"/>
          <ac:spMkLst>
            <pc:docMk/>
            <pc:sldMk cId="2096708383" sldId="306"/>
            <ac:spMk id="2073" creationId="{169CC832-2974-4E8D-90ED-3E2941BA7336}"/>
          </ac:spMkLst>
        </pc:spChg>
        <pc:spChg chg="add del">
          <ac:chgData name="Sequeira, Jane Reena" userId="c9eb3342-e019-455c-9edc-2c64634e2a58" providerId="ADAL" clId="{191301F1-9B74-48E9-B883-3982B0F3F65F}" dt="2023-07-22T09:15:49.465" v="368" actId="26606"/>
          <ac:spMkLst>
            <pc:docMk/>
            <pc:sldMk cId="2096708383" sldId="306"/>
            <ac:spMk id="2074" creationId="{2C1BBA94-3F40-40AA-8BB9-E69E25E537C1}"/>
          </ac:spMkLst>
        </pc:spChg>
        <pc:spChg chg="add del">
          <ac:chgData name="Sequeira, Jane Reena" userId="c9eb3342-e019-455c-9edc-2c64634e2a58" providerId="ADAL" clId="{191301F1-9B74-48E9-B883-3982B0F3F65F}" dt="2023-07-22T09:15:49.465" v="368" actId="26606"/>
          <ac:spMkLst>
            <pc:docMk/>
            <pc:sldMk cId="2096708383" sldId="306"/>
            <ac:spMk id="2075" creationId="{55222F96-971A-4F90-B841-6BAB416C7AC1}"/>
          </ac:spMkLst>
        </pc:spChg>
        <pc:spChg chg="add">
          <ac:chgData name="Sequeira, Jane Reena" userId="c9eb3342-e019-455c-9edc-2c64634e2a58" providerId="ADAL" clId="{191301F1-9B74-48E9-B883-3982B0F3F65F}" dt="2023-07-22T09:15:49.473" v="369" actId="26606"/>
          <ac:spMkLst>
            <pc:docMk/>
            <pc:sldMk cId="2096708383" sldId="306"/>
            <ac:spMk id="2077" creationId="{7B831B6F-405A-4B47-B9BB-5CA88F285844}"/>
          </ac:spMkLst>
        </pc:spChg>
        <pc:spChg chg="add">
          <ac:chgData name="Sequeira, Jane Reena" userId="c9eb3342-e019-455c-9edc-2c64634e2a58" providerId="ADAL" clId="{191301F1-9B74-48E9-B883-3982B0F3F65F}" dt="2023-07-22T09:15:49.473" v="369" actId="26606"/>
          <ac:spMkLst>
            <pc:docMk/>
            <pc:sldMk cId="2096708383" sldId="306"/>
            <ac:spMk id="2078" creationId="{953EE71A-6488-4203-A7C4-77102FD0DCCA}"/>
          </ac:spMkLst>
        </pc:spChg>
        <pc:picChg chg="add del">
          <ac:chgData name="Sequeira, Jane Reena" userId="c9eb3342-e019-455c-9edc-2c64634e2a58" providerId="ADAL" clId="{191301F1-9B74-48E9-B883-3982B0F3F65F}" dt="2023-07-22T09:15:12.635" v="356"/>
          <ac:picMkLst>
            <pc:docMk/>
            <pc:sldMk cId="2096708383" sldId="306"/>
            <ac:picMk id="1026" creationId="{87F8DB0B-AD4D-75B1-C8AE-6DA7F49C2FC1}"/>
          </ac:picMkLst>
        </pc:picChg>
        <pc:picChg chg="add mod ord">
          <ac:chgData name="Sequeira, Jane Reena" userId="c9eb3342-e019-455c-9edc-2c64634e2a58" providerId="ADAL" clId="{191301F1-9B74-48E9-B883-3982B0F3F65F}" dt="2023-07-22T09:15:49.473" v="369" actId="26606"/>
          <ac:picMkLst>
            <pc:docMk/>
            <pc:sldMk cId="2096708383" sldId="306"/>
            <ac:picMk id="1028" creationId="{B7FE0988-F740-4A79-DC53-6C143CCF80AE}"/>
          </ac:picMkLst>
        </pc:picChg>
        <pc:picChg chg="del">
          <ac:chgData name="Sequeira, Jane Reena" userId="c9eb3342-e019-455c-9edc-2c64634e2a58" providerId="ADAL" clId="{191301F1-9B74-48E9-B883-3982B0F3F65F}" dt="2023-07-22T09:15:14.002" v="357" actId="478"/>
          <ac:picMkLst>
            <pc:docMk/>
            <pc:sldMk cId="2096708383" sldId="306"/>
            <ac:picMk id="2050" creationId="{FC01FE77-4726-2202-405E-7FCAF3FB8608}"/>
          </ac:picMkLst>
        </pc:picChg>
      </pc:sldChg>
      <pc:sldChg chg="addSp delSp modSp mod">
        <pc:chgData name="Sequeira, Jane Reena" userId="c9eb3342-e019-455c-9edc-2c64634e2a58" providerId="ADAL" clId="{191301F1-9B74-48E9-B883-3982B0F3F65F}" dt="2023-07-22T10:41:10.475" v="858" actId="20577"/>
        <pc:sldMkLst>
          <pc:docMk/>
          <pc:sldMk cId="2427396739" sldId="307"/>
        </pc:sldMkLst>
        <pc:spChg chg="mod">
          <ac:chgData name="Sequeira, Jane Reena" userId="c9eb3342-e019-455c-9edc-2c64634e2a58" providerId="ADAL" clId="{191301F1-9B74-48E9-B883-3982B0F3F65F}" dt="2023-07-22T10:23:53.736" v="834" actId="1076"/>
          <ac:spMkLst>
            <pc:docMk/>
            <pc:sldMk cId="2427396739" sldId="307"/>
            <ac:spMk id="2" creationId="{B6A67352-B31E-BAD1-6551-917767166897}"/>
          </ac:spMkLst>
        </pc:spChg>
        <pc:spChg chg="add del">
          <ac:chgData name="Sequeira, Jane Reena" userId="c9eb3342-e019-455c-9edc-2c64634e2a58" providerId="ADAL" clId="{191301F1-9B74-48E9-B883-3982B0F3F65F}" dt="2023-07-22T09:05:53.121" v="351" actId="26606"/>
          <ac:spMkLst>
            <pc:docMk/>
            <pc:sldMk cId="2427396739" sldId="307"/>
            <ac:spMk id="1035" creationId="{04812C46-200A-4DEB-A05E-3ED6C68C2387}"/>
          </ac:spMkLst>
        </pc:spChg>
        <pc:spChg chg="add del">
          <ac:chgData name="Sequeira, Jane Reena" userId="c9eb3342-e019-455c-9edc-2c64634e2a58" providerId="ADAL" clId="{191301F1-9B74-48E9-B883-3982B0F3F65F}" dt="2023-07-22T09:05:53.121" v="351" actId="26606"/>
          <ac:spMkLst>
            <pc:docMk/>
            <pc:sldMk cId="2427396739" sldId="307"/>
            <ac:spMk id="1036" creationId="{D1EA859B-E555-4109-94F3-6700E046E008}"/>
          </ac:spMkLst>
        </pc:spChg>
        <pc:spChg chg="mod">
          <ac:chgData name="Sequeira, Jane Reena" userId="c9eb3342-e019-455c-9edc-2c64634e2a58" providerId="ADAL" clId="{191301F1-9B74-48E9-B883-3982B0F3F65F}" dt="2023-07-22T10:41:10.475" v="858" actId="20577"/>
          <ac:spMkLst>
            <pc:docMk/>
            <pc:sldMk cId="2427396739" sldId="307"/>
            <ac:spMk id="1037" creationId="{7361F3F4-8E60-17AE-7886-49A4857EA8D6}"/>
          </ac:spMkLst>
        </pc:spChg>
        <pc:spChg chg="add del">
          <ac:chgData name="Sequeira, Jane Reena" userId="c9eb3342-e019-455c-9edc-2c64634e2a58" providerId="ADAL" clId="{191301F1-9B74-48E9-B883-3982B0F3F65F}" dt="2023-07-22T09:05:51.359" v="348" actId="26606"/>
          <ac:spMkLst>
            <pc:docMk/>
            <pc:sldMk cId="2427396739" sldId="307"/>
            <ac:spMk id="1042" creationId="{04812C46-200A-4DEB-A05E-3ED6C68C2387}"/>
          </ac:spMkLst>
        </pc:spChg>
        <pc:spChg chg="add del">
          <ac:chgData name="Sequeira, Jane Reena" userId="c9eb3342-e019-455c-9edc-2c64634e2a58" providerId="ADAL" clId="{191301F1-9B74-48E9-B883-3982B0F3F65F}" dt="2023-07-22T09:05:51.359" v="348" actId="26606"/>
          <ac:spMkLst>
            <pc:docMk/>
            <pc:sldMk cId="2427396739" sldId="307"/>
            <ac:spMk id="1044" creationId="{D1EA859B-E555-4109-94F3-6700E046E008}"/>
          </ac:spMkLst>
        </pc:spChg>
        <pc:spChg chg="add del">
          <ac:chgData name="Sequeira, Jane Reena" userId="c9eb3342-e019-455c-9edc-2c64634e2a58" providerId="ADAL" clId="{191301F1-9B74-48E9-B883-3982B0F3F65F}" dt="2023-07-22T09:05:53.112" v="350" actId="26606"/>
          <ac:spMkLst>
            <pc:docMk/>
            <pc:sldMk cId="2427396739" sldId="307"/>
            <ac:spMk id="1046" creationId="{B1595A09-E336-4D1B-9B3A-06A2287A54E2}"/>
          </ac:spMkLst>
        </pc:spChg>
        <pc:spChg chg="add del">
          <ac:chgData name="Sequeira, Jane Reena" userId="c9eb3342-e019-455c-9edc-2c64634e2a58" providerId="ADAL" clId="{191301F1-9B74-48E9-B883-3982B0F3F65F}" dt="2023-07-22T09:05:53.112" v="350" actId="26606"/>
          <ac:spMkLst>
            <pc:docMk/>
            <pc:sldMk cId="2427396739" sldId="307"/>
            <ac:spMk id="1047" creationId="{3540989C-C7B8-473B-BF87-6F2DA6A90006}"/>
          </ac:spMkLst>
        </pc:spChg>
        <pc:spChg chg="add">
          <ac:chgData name="Sequeira, Jane Reena" userId="c9eb3342-e019-455c-9edc-2c64634e2a58" providerId="ADAL" clId="{191301F1-9B74-48E9-B883-3982B0F3F65F}" dt="2023-07-22T09:05:53.121" v="351" actId="26606"/>
          <ac:spMkLst>
            <pc:docMk/>
            <pc:sldMk cId="2427396739" sldId="307"/>
            <ac:spMk id="1049" creationId="{04812C46-200A-4DEB-A05E-3ED6C68C2387}"/>
          </ac:spMkLst>
        </pc:spChg>
        <pc:spChg chg="add">
          <ac:chgData name="Sequeira, Jane Reena" userId="c9eb3342-e019-455c-9edc-2c64634e2a58" providerId="ADAL" clId="{191301F1-9B74-48E9-B883-3982B0F3F65F}" dt="2023-07-22T09:05:53.121" v="351" actId="26606"/>
          <ac:spMkLst>
            <pc:docMk/>
            <pc:sldMk cId="2427396739" sldId="307"/>
            <ac:spMk id="1050" creationId="{D1EA859B-E555-4109-94F3-6700E046E008}"/>
          </ac:spMkLst>
        </pc:spChg>
        <pc:picChg chg="mod ord">
          <ac:chgData name="Sequeira, Jane Reena" userId="c9eb3342-e019-455c-9edc-2c64634e2a58" providerId="ADAL" clId="{191301F1-9B74-48E9-B883-3982B0F3F65F}" dt="2023-07-22T10:23:39.581" v="833" actId="1076"/>
          <ac:picMkLst>
            <pc:docMk/>
            <pc:sldMk cId="2427396739" sldId="307"/>
            <ac:picMk id="1026" creationId="{AF08F390-9648-F337-0718-9FFCACF3AD7C}"/>
          </ac:picMkLst>
        </pc:picChg>
      </pc:sldChg>
      <pc:sldChg chg="addSp delSp modSp mod ord">
        <pc:chgData name="Sequeira, Jane Reena" userId="c9eb3342-e019-455c-9edc-2c64634e2a58" providerId="ADAL" clId="{191301F1-9B74-48E9-B883-3982B0F3F65F}" dt="2023-07-22T09:43:36.452" v="617" actId="26606"/>
        <pc:sldMkLst>
          <pc:docMk/>
          <pc:sldMk cId="1919234853" sldId="308"/>
        </pc:sldMkLst>
        <pc:spChg chg="mod">
          <ac:chgData name="Sequeira, Jane Reena" userId="c9eb3342-e019-455c-9edc-2c64634e2a58" providerId="ADAL" clId="{191301F1-9B74-48E9-B883-3982B0F3F65F}" dt="2023-07-22T09:43:36.452" v="617" actId="26606"/>
          <ac:spMkLst>
            <pc:docMk/>
            <pc:sldMk cId="1919234853" sldId="308"/>
            <ac:spMk id="2" creationId="{B5E6F743-8E5C-5A8C-7C28-0EF4CC283006}"/>
          </ac:spMkLst>
        </pc:spChg>
        <pc:spChg chg="del">
          <ac:chgData name="Sequeira, Jane Reena" userId="c9eb3342-e019-455c-9edc-2c64634e2a58" providerId="ADAL" clId="{191301F1-9B74-48E9-B883-3982B0F3F65F}" dt="2023-07-22T09:43:36.452" v="617" actId="26606"/>
          <ac:spMkLst>
            <pc:docMk/>
            <pc:sldMk cId="1919234853" sldId="308"/>
            <ac:spMk id="7" creationId="{D4771268-CB57-404A-9271-370EB28F6090}"/>
          </ac:spMkLst>
        </pc:spChg>
        <pc:spChg chg="add">
          <ac:chgData name="Sequeira, Jane Reena" userId="c9eb3342-e019-455c-9edc-2c64634e2a58" providerId="ADAL" clId="{191301F1-9B74-48E9-B883-3982B0F3F65F}" dt="2023-07-22T09:43:36.452" v="617" actId="26606"/>
          <ac:spMkLst>
            <pc:docMk/>
            <pc:sldMk cId="1919234853" sldId="308"/>
            <ac:spMk id="9" creationId="{A8384FB5-9ADC-4DDC-881B-597D56F5B15D}"/>
          </ac:spMkLst>
        </pc:spChg>
        <pc:spChg chg="add">
          <ac:chgData name="Sequeira, Jane Reena" userId="c9eb3342-e019-455c-9edc-2c64634e2a58" providerId="ADAL" clId="{191301F1-9B74-48E9-B883-3982B0F3F65F}" dt="2023-07-22T09:43:36.452" v="617" actId="26606"/>
          <ac:spMkLst>
            <pc:docMk/>
            <pc:sldMk cId="1919234853" sldId="308"/>
            <ac:spMk id="11" creationId="{91E5A9A7-95C6-4F4F-B00E-C82E07FE62EF}"/>
          </ac:spMkLst>
        </pc:spChg>
        <pc:spChg chg="add">
          <ac:chgData name="Sequeira, Jane Reena" userId="c9eb3342-e019-455c-9edc-2c64634e2a58" providerId="ADAL" clId="{191301F1-9B74-48E9-B883-3982B0F3F65F}" dt="2023-07-22T09:43:36.452" v="617" actId="26606"/>
          <ac:spMkLst>
            <pc:docMk/>
            <pc:sldMk cId="1919234853" sldId="308"/>
            <ac:spMk id="16" creationId="{D07DD2DE-F619-49DD-B5E7-03A290FF4ED1}"/>
          </ac:spMkLst>
        </pc:spChg>
        <pc:spChg chg="add">
          <ac:chgData name="Sequeira, Jane Reena" userId="c9eb3342-e019-455c-9edc-2c64634e2a58" providerId="ADAL" clId="{191301F1-9B74-48E9-B883-3982B0F3F65F}" dt="2023-07-22T09:43:36.452" v="617" actId="26606"/>
          <ac:spMkLst>
            <pc:docMk/>
            <pc:sldMk cId="1919234853" sldId="308"/>
            <ac:spMk id="18" creationId="{85149191-5F60-4A28-AAFF-039F96B0F3EC}"/>
          </ac:spMkLst>
        </pc:spChg>
        <pc:spChg chg="add">
          <ac:chgData name="Sequeira, Jane Reena" userId="c9eb3342-e019-455c-9edc-2c64634e2a58" providerId="ADAL" clId="{191301F1-9B74-48E9-B883-3982B0F3F65F}" dt="2023-07-22T09:43:36.452" v="617" actId="26606"/>
          <ac:spMkLst>
            <pc:docMk/>
            <pc:sldMk cId="1919234853" sldId="308"/>
            <ac:spMk id="20" creationId="{F8260ED5-17F7-4158-B241-D51DD4CF1B7E}"/>
          </ac:spMkLst>
        </pc:spChg>
        <pc:picChg chg="mod">
          <ac:chgData name="Sequeira, Jane Reena" userId="c9eb3342-e019-455c-9edc-2c64634e2a58" providerId="ADAL" clId="{191301F1-9B74-48E9-B883-3982B0F3F65F}" dt="2023-07-22T09:43:36.452" v="617" actId="26606"/>
          <ac:picMkLst>
            <pc:docMk/>
            <pc:sldMk cId="1919234853" sldId="308"/>
            <ac:picMk id="5" creationId="{2B528CA8-3AD0-27C9-D8E9-04FF9C144053}"/>
          </ac:picMkLst>
        </pc:picChg>
      </pc:sldChg>
    </pc:docChg>
  </pc:docChgLst>
  <pc:docChgLst>
    <pc:chgData name="Rodrigues, Daniel" userId="1ffddb27-6230-47bd-b2ab-0a437ecdda65" providerId="ADAL" clId="{DF76E15C-FFF7-4BFD-B597-5E9DF0FCC721}"/>
    <pc:docChg chg="undo custSel addSld delSld modSld sldOrd modSection">
      <pc:chgData name="Rodrigues, Daniel" userId="1ffddb27-6230-47bd-b2ab-0a437ecdda65" providerId="ADAL" clId="{DF76E15C-FFF7-4BFD-B597-5E9DF0FCC721}" dt="2023-07-19T13:06:55.628" v="159" actId="2696"/>
      <pc:docMkLst>
        <pc:docMk/>
      </pc:docMkLst>
      <pc:sldChg chg="modSp mod">
        <pc:chgData name="Rodrigues, Daniel" userId="1ffddb27-6230-47bd-b2ab-0a437ecdda65" providerId="ADAL" clId="{DF76E15C-FFF7-4BFD-B597-5E9DF0FCC721}" dt="2023-07-19T09:16:26.770" v="79" actId="113"/>
        <pc:sldMkLst>
          <pc:docMk/>
          <pc:sldMk cId="615060571" sldId="257"/>
        </pc:sldMkLst>
        <pc:spChg chg="mod">
          <ac:chgData name="Rodrigues, Daniel" userId="1ffddb27-6230-47bd-b2ab-0a437ecdda65" providerId="ADAL" clId="{DF76E15C-FFF7-4BFD-B597-5E9DF0FCC721}" dt="2023-07-19T07:34:42.288" v="75" actId="14100"/>
          <ac:spMkLst>
            <pc:docMk/>
            <pc:sldMk cId="615060571" sldId="257"/>
            <ac:spMk id="2" creationId="{F4F9812E-5CA5-46A5-8274-200110E8D551}"/>
          </ac:spMkLst>
        </pc:spChg>
        <pc:spChg chg="mod">
          <ac:chgData name="Rodrigues, Daniel" userId="1ffddb27-6230-47bd-b2ab-0a437ecdda65" providerId="ADAL" clId="{DF76E15C-FFF7-4BFD-B597-5E9DF0FCC721}" dt="2023-07-19T09:15:29.849" v="77" actId="20577"/>
          <ac:spMkLst>
            <pc:docMk/>
            <pc:sldMk cId="615060571" sldId="257"/>
            <ac:spMk id="5" creationId="{59121AF9-9620-4C6C-90FF-0CBB1D7C57FA}"/>
          </ac:spMkLst>
        </pc:spChg>
        <pc:spChg chg="mod">
          <ac:chgData name="Rodrigues, Daniel" userId="1ffddb27-6230-47bd-b2ab-0a437ecdda65" providerId="ADAL" clId="{DF76E15C-FFF7-4BFD-B597-5E9DF0FCC721}" dt="2023-07-19T09:16:26.770" v="79" actId="113"/>
          <ac:spMkLst>
            <pc:docMk/>
            <pc:sldMk cId="615060571" sldId="257"/>
            <ac:spMk id="457" creationId="{00000000-0000-0000-0000-000000000000}"/>
          </ac:spMkLst>
        </pc:spChg>
      </pc:sldChg>
      <pc:sldChg chg="addSp delSp modSp mod setBg addAnim delAnim">
        <pc:chgData name="Rodrigues, Daniel" userId="1ffddb27-6230-47bd-b2ab-0a437ecdda65" providerId="ADAL" clId="{DF76E15C-FFF7-4BFD-B597-5E9DF0FCC721}" dt="2023-07-19T13:03:30.957" v="157" actId="26606"/>
        <pc:sldMkLst>
          <pc:docMk/>
          <pc:sldMk cId="3447785771" sldId="287"/>
        </pc:sldMkLst>
        <pc:spChg chg="ord">
          <ac:chgData name="Rodrigues, Daniel" userId="1ffddb27-6230-47bd-b2ab-0a437ecdda65" providerId="ADAL" clId="{DF76E15C-FFF7-4BFD-B597-5E9DF0FCC721}" dt="2023-07-19T13:03:30.957" v="157" actId="26606"/>
          <ac:spMkLst>
            <pc:docMk/>
            <pc:sldMk cId="3447785771" sldId="287"/>
            <ac:spMk id="2" creationId="{6D0B9187-2FE0-45FF-9DF2-E57E27346A65}"/>
          </ac:spMkLst>
        </pc:spChg>
        <pc:spChg chg="mod">
          <ac:chgData name="Rodrigues, Daniel" userId="1ffddb27-6230-47bd-b2ab-0a437ecdda65" providerId="ADAL" clId="{DF76E15C-FFF7-4BFD-B597-5E9DF0FCC721}" dt="2023-07-19T13:03:30.957" v="157" actId="26606"/>
          <ac:spMkLst>
            <pc:docMk/>
            <pc:sldMk cId="3447785771" sldId="287"/>
            <ac:spMk id="3" creationId="{861B8F06-99E6-491D-9BF2-33A3A19531C4}"/>
          </ac:spMkLst>
        </pc:spChg>
        <pc:spChg chg="add del">
          <ac:chgData name="Rodrigues, Daniel" userId="1ffddb27-6230-47bd-b2ab-0a437ecdda65" providerId="ADAL" clId="{DF76E15C-FFF7-4BFD-B597-5E9DF0FCC721}" dt="2023-07-19T13:03:19.465" v="154" actId="26606"/>
          <ac:spMkLst>
            <pc:docMk/>
            <pc:sldMk cId="3447785771" sldId="287"/>
            <ac:spMk id="13" creationId="{D4771268-CB57-404A-9271-370EB28F6090}"/>
          </ac:spMkLst>
        </pc:spChg>
        <pc:spChg chg="add del">
          <ac:chgData name="Rodrigues, Daniel" userId="1ffddb27-6230-47bd-b2ab-0a437ecdda65" providerId="ADAL" clId="{DF76E15C-FFF7-4BFD-B597-5E9DF0FCC721}" dt="2023-07-19T13:03:30.952" v="156" actId="26606"/>
          <ac:spMkLst>
            <pc:docMk/>
            <pc:sldMk cId="3447785771" sldId="287"/>
            <ac:spMk id="15" creationId="{D12DDE76-C203-4047-9998-63900085B5E8}"/>
          </ac:spMkLst>
        </pc:spChg>
        <pc:spChg chg="add">
          <ac:chgData name="Rodrigues, Daniel" userId="1ffddb27-6230-47bd-b2ab-0a437ecdda65" providerId="ADAL" clId="{DF76E15C-FFF7-4BFD-B597-5E9DF0FCC721}" dt="2023-07-19T13:03:30.957" v="157" actId="26606"/>
          <ac:spMkLst>
            <pc:docMk/>
            <pc:sldMk cId="3447785771" sldId="287"/>
            <ac:spMk id="17" creationId="{D4771268-CB57-404A-9271-370EB28F6090}"/>
          </ac:spMkLst>
        </pc:spChg>
        <pc:picChg chg="add del mod">
          <ac:chgData name="Rodrigues, Daniel" userId="1ffddb27-6230-47bd-b2ab-0a437ecdda65" providerId="ADAL" clId="{DF76E15C-FFF7-4BFD-B597-5E9DF0FCC721}" dt="2023-07-19T09:22:54.792" v="84" actId="22"/>
          <ac:picMkLst>
            <pc:docMk/>
            <pc:sldMk cId="3447785771" sldId="287"/>
            <ac:picMk id="5" creationId="{6B17F0CE-5D77-DA29-A080-CDE3538998F3}"/>
          </ac:picMkLst>
        </pc:picChg>
        <pc:picChg chg="add del mod">
          <ac:chgData name="Rodrigues, Daniel" userId="1ffddb27-6230-47bd-b2ab-0a437ecdda65" providerId="ADAL" clId="{DF76E15C-FFF7-4BFD-B597-5E9DF0FCC721}" dt="2023-07-19T09:23:39.924" v="94" actId="478"/>
          <ac:picMkLst>
            <pc:docMk/>
            <pc:sldMk cId="3447785771" sldId="287"/>
            <ac:picMk id="6" creationId="{93910ABB-D879-4F24-8D2F-BF69F32BAF8F}"/>
          </ac:picMkLst>
        </pc:picChg>
        <pc:picChg chg="add mod">
          <ac:chgData name="Rodrigues, Daniel" userId="1ffddb27-6230-47bd-b2ab-0a437ecdda65" providerId="ADAL" clId="{DF76E15C-FFF7-4BFD-B597-5E9DF0FCC721}" dt="2023-07-19T13:03:30.957" v="157" actId="26606"/>
          <ac:picMkLst>
            <pc:docMk/>
            <pc:sldMk cId="3447785771" sldId="287"/>
            <ac:picMk id="8" creationId="{E8B55067-4D42-8426-4A3B-7EB303BED5FD}"/>
          </ac:picMkLst>
        </pc:picChg>
      </pc:sldChg>
      <pc:sldChg chg="modSp mod modAnim">
        <pc:chgData name="Rodrigues, Daniel" userId="1ffddb27-6230-47bd-b2ab-0a437ecdda65" providerId="ADAL" clId="{DF76E15C-FFF7-4BFD-B597-5E9DF0FCC721}" dt="2023-07-19T09:25:25.556" v="152" actId="14100"/>
        <pc:sldMkLst>
          <pc:docMk/>
          <pc:sldMk cId="609003326" sldId="295"/>
        </pc:sldMkLst>
        <pc:spChg chg="mod">
          <ac:chgData name="Rodrigues, Daniel" userId="1ffddb27-6230-47bd-b2ab-0a437ecdda65" providerId="ADAL" clId="{DF76E15C-FFF7-4BFD-B597-5E9DF0FCC721}" dt="2023-07-19T09:25:25.556" v="152" actId="14100"/>
          <ac:spMkLst>
            <pc:docMk/>
            <pc:sldMk cId="609003326" sldId="295"/>
            <ac:spMk id="2" creationId="{F877E6ED-5A13-4A03-B4D0-7CA314D27398}"/>
          </ac:spMkLst>
        </pc:spChg>
      </pc:sldChg>
      <pc:sldChg chg="ord">
        <pc:chgData name="Rodrigues, Daniel" userId="1ffddb27-6230-47bd-b2ab-0a437ecdda65" providerId="ADAL" clId="{DF76E15C-FFF7-4BFD-B597-5E9DF0FCC721}" dt="2023-07-19T07:33:29.035" v="1"/>
        <pc:sldMkLst>
          <pc:docMk/>
          <pc:sldMk cId="3761726163" sldId="300"/>
        </pc:sldMkLst>
      </pc:sldChg>
      <pc:sldChg chg="new del">
        <pc:chgData name="Rodrigues, Daniel" userId="1ffddb27-6230-47bd-b2ab-0a437ecdda65" providerId="ADAL" clId="{DF76E15C-FFF7-4BFD-B597-5E9DF0FCC721}" dt="2023-07-19T13:06:55.628" v="159" actId="2696"/>
        <pc:sldMkLst>
          <pc:docMk/>
          <pc:sldMk cId="1961150239" sldId="303"/>
        </pc:sldMkLst>
      </pc:sldChg>
    </pc:docChg>
  </pc:docChgLst>
  <pc:docChgLst>
    <pc:chgData name="Karkera, Yashaswi" userId="f3bd809d-54c2-43bb-8b59-38edcf0b789c" providerId="ADAL" clId="{24D91DC1-4294-44BB-958F-AA8AE6793A49}"/>
    <pc:docChg chg="undo custSel modSld">
      <pc:chgData name="Karkera, Yashaswi" userId="f3bd809d-54c2-43bb-8b59-38edcf0b789c" providerId="ADAL" clId="{24D91DC1-4294-44BB-958F-AA8AE6793A49}" dt="2023-07-22T11:30:44.697" v="10" actId="14100"/>
      <pc:docMkLst>
        <pc:docMk/>
      </pc:docMkLst>
      <pc:sldChg chg="addSp delSp modSp mod">
        <pc:chgData name="Karkera, Yashaswi" userId="f3bd809d-54c2-43bb-8b59-38edcf0b789c" providerId="ADAL" clId="{24D91DC1-4294-44BB-958F-AA8AE6793A49}" dt="2023-07-22T11:30:44.697" v="10" actId="14100"/>
        <pc:sldMkLst>
          <pc:docMk/>
          <pc:sldMk cId="1919234853" sldId="308"/>
        </pc:sldMkLst>
        <pc:spChg chg="mod ord">
          <ac:chgData name="Karkera, Yashaswi" userId="f3bd809d-54c2-43bb-8b59-38edcf0b789c" providerId="ADAL" clId="{24D91DC1-4294-44BB-958F-AA8AE6793A49}" dt="2023-07-22T11:30:44.697" v="10" actId="14100"/>
          <ac:spMkLst>
            <pc:docMk/>
            <pc:sldMk cId="1919234853" sldId="308"/>
            <ac:spMk id="2" creationId="{B5E6F743-8E5C-5A8C-7C28-0EF4CC283006}"/>
          </ac:spMkLst>
        </pc:spChg>
        <pc:spChg chg="add del mod">
          <ac:chgData name="Karkera, Yashaswi" userId="f3bd809d-54c2-43bb-8b59-38edcf0b789c" providerId="ADAL" clId="{24D91DC1-4294-44BB-958F-AA8AE6793A49}" dt="2023-07-22T11:30:29.221" v="8" actId="26606"/>
          <ac:spMkLst>
            <pc:docMk/>
            <pc:sldMk cId="1919234853" sldId="308"/>
            <ac:spMk id="6" creationId="{E90328FE-8554-EF9C-DCC9-71C6A3921751}"/>
          </ac:spMkLst>
        </pc:spChg>
        <pc:spChg chg="add del">
          <ac:chgData name="Karkera, Yashaswi" userId="f3bd809d-54c2-43bb-8b59-38edcf0b789c" providerId="ADAL" clId="{24D91DC1-4294-44BB-958F-AA8AE6793A49}" dt="2023-07-22T11:30:29.221" v="8" actId="26606"/>
          <ac:spMkLst>
            <pc:docMk/>
            <pc:sldMk cId="1919234853" sldId="308"/>
            <ac:spMk id="9" creationId="{A8384FB5-9ADC-4DDC-881B-597D56F5B15D}"/>
          </ac:spMkLst>
        </pc:spChg>
        <pc:spChg chg="add del">
          <ac:chgData name="Karkera, Yashaswi" userId="f3bd809d-54c2-43bb-8b59-38edcf0b789c" providerId="ADAL" clId="{24D91DC1-4294-44BB-958F-AA8AE6793A49}" dt="2023-07-22T11:30:29.221" v="8" actId="26606"/>
          <ac:spMkLst>
            <pc:docMk/>
            <pc:sldMk cId="1919234853" sldId="308"/>
            <ac:spMk id="11" creationId="{91E5A9A7-95C6-4F4F-B00E-C82E07FE62EF}"/>
          </ac:spMkLst>
        </pc:spChg>
        <pc:spChg chg="add del">
          <ac:chgData name="Karkera, Yashaswi" userId="f3bd809d-54c2-43bb-8b59-38edcf0b789c" providerId="ADAL" clId="{24D91DC1-4294-44BB-958F-AA8AE6793A49}" dt="2023-07-22T11:30:29.221" v="8" actId="26606"/>
          <ac:spMkLst>
            <pc:docMk/>
            <pc:sldMk cId="1919234853" sldId="308"/>
            <ac:spMk id="16" creationId="{D07DD2DE-F619-49DD-B5E7-03A290FF4ED1}"/>
          </ac:spMkLst>
        </pc:spChg>
        <pc:spChg chg="add del">
          <ac:chgData name="Karkera, Yashaswi" userId="f3bd809d-54c2-43bb-8b59-38edcf0b789c" providerId="ADAL" clId="{24D91DC1-4294-44BB-958F-AA8AE6793A49}" dt="2023-07-22T11:30:29.221" v="8" actId="26606"/>
          <ac:spMkLst>
            <pc:docMk/>
            <pc:sldMk cId="1919234853" sldId="308"/>
            <ac:spMk id="18" creationId="{85149191-5F60-4A28-AAFF-039F96B0F3EC}"/>
          </ac:spMkLst>
        </pc:spChg>
        <pc:spChg chg="add del">
          <ac:chgData name="Karkera, Yashaswi" userId="f3bd809d-54c2-43bb-8b59-38edcf0b789c" providerId="ADAL" clId="{24D91DC1-4294-44BB-958F-AA8AE6793A49}" dt="2023-07-22T11:30:29.221" v="8" actId="26606"/>
          <ac:spMkLst>
            <pc:docMk/>
            <pc:sldMk cId="1919234853" sldId="308"/>
            <ac:spMk id="20" creationId="{F8260ED5-17F7-4158-B241-D51DD4CF1B7E}"/>
          </ac:spMkLst>
        </pc:spChg>
        <pc:spChg chg="add del">
          <ac:chgData name="Karkera, Yashaswi" userId="f3bd809d-54c2-43bb-8b59-38edcf0b789c" providerId="ADAL" clId="{24D91DC1-4294-44BB-958F-AA8AE6793A49}" dt="2023-07-22T11:30:29.211" v="7" actId="26606"/>
          <ac:spMkLst>
            <pc:docMk/>
            <pc:sldMk cId="1919234853" sldId="308"/>
            <ac:spMk id="22" creationId="{D12DDE76-C203-4047-9998-63900085B5E8}"/>
          </ac:spMkLst>
        </pc:spChg>
        <pc:spChg chg="add">
          <ac:chgData name="Karkera, Yashaswi" userId="f3bd809d-54c2-43bb-8b59-38edcf0b789c" providerId="ADAL" clId="{24D91DC1-4294-44BB-958F-AA8AE6793A49}" dt="2023-07-22T11:30:29.221" v="8" actId="26606"/>
          <ac:spMkLst>
            <pc:docMk/>
            <pc:sldMk cId="1919234853" sldId="308"/>
            <ac:spMk id="24" creationId="{D4771268-CB57-404A-9271-370EB28F6090}"/>
          </ac:spMkLst>
        </pc:spChg>
        <pc:spChg chg="add del">
          <ac:chgData name="Karkera, Yashaswi" userId="f3bd809d-54c2-43bb-8b59-38edcf0b789c" providerId="ADAL" clId="{24D91DC1-4294-44BB-958F-AA8AE6793A49}" dt="2023-07-22T11:30:13.353" v="2" actId="26606"/>
          <ac:spMkLst>
            <pc:docMk/>
            <pc:sldMk cId="1919234853" sldId="308"/>
            <ac:spMk id="25" creationId="{022BDE4A-8A20-4A69-9C5A-581C82036A4D}"/>
          </ac:spMkLst>
        </pc:spChg>
        <pc:picChg chg="add mod">
          <ac:chgData name="Karkera, Yashaswi" userId="f3bd809d-54c2-43bb-8b59-38edcf0b789c" providerId="ADAL" clId="{24D91DC1-4294-44BB-958F-AA8AE6793A49}" dt="2023-07-22T11:30:42.298" v="9" actId="14100"/>
          <ac:picMkLst>
            <pc:docMk/>
            <pc:sldMk cId="1919234853" sldId="308"/>
            <ac:picMk id="4" creationId="{E9201B33-B0AA-21AC-100F-F765B14F3ABF}"/>
          </ac:picMkLst>
        </pc:picChg>
        <pc:picChg chg="del mod ord">
          <ac:chgData name="Karkera, Yashaswi" userId="f3bd809d-54c2-43bb-8b59-38edcf0b789c" providerId="ADAL" clId="{24D91DC1-4294-44BB-958F-AA8AE6793A49}" dt="2023-07-22T11:30:20.680" v="5" actId="478"/>
          <ac:picMkLst>
            <pc:docMk/>
            <pc:sldMk cId="1919234853" sldId="308"/>
            <ac:picMk id="5" creationId="{2B528CA8-3AD0-27C9-D8E9-04FF9C144053}"/>
          </ac:picMkLst>
        </pc:picChg>
      </pc:sldChg>
    </pc:docChg>
  </pc:docChgLst>
  <pc:docChgLst>
    <pc:chgData name="Rodrigues, Daniel" userId="1ffddb27-6230-47bd-b2ab-0a437ecdda65" providerId="ADAL" clId="{A84B1F16-0A42-4F0E-B1DB-54A09E5FC076}"/>
    <pc:docChg chg="undo custSel addSld delSld modSld sldOrd modSection">
      <pc:chgData name="Rodrigues, Daniel" userId="1ffddb27-6230-47bd-b2ab-0a437ecdda65" providerId="ADAL" clId="{A84B1F16-0A42-4F0E-B1DB-54A09E5FC076}" dt="2023-07-22T13:41:56.024" v="1906"/>
      <pc:docMkLst>
        <pc:docMk/>
      </pc:docMkLst>
      <pc:sldChg chg="addSp delSp modSp mod ord addAnim delAnim modAnim">
        <pc:chgData name="Rodrigues, Daniel" userId="1ffddb27-6230-47bd-b2ab-0a437ecdda65" providerId="ADAL" clId="{A84B1F16-0A42-4F0E-B1DB-54A09E5FC076}" dt="2023-07-22T13:41:56.024" v="1906"/>
        <pc:sldMkLst>
          <pc:docMk/>
          <pc:sldMk cId="615060571" sldId="257"/>
        </pc:sldMkLst>
        <pc:spChg chg="add del mod">
          <ac:chgData name="Rodrigues, Daniel" userId="1ffddb27-6230-47bd-b2ab-0a437ecdda65" providerId="ADAL" clId="{A84B1F16-0A42-4F0E-B1DB-54A09E5FC076}" dt="2023-07-22T12:40:04.079" v="1454" actId="478"/>
          <ac:spMkLst>
            <pc:docMk/>
            <pc:sldMk cId="615060571" sldId="257"/>
            <ac:spMk id="2" creationId="{F4F9812E-5CA5-46A5-8274-200110E8D551}"/>
          </ac:spMkLst>
        </pc:spChg>
        <pc:picChg chg="add mod">
          <ac:chgData name="Rodrigues, Daniel" userId="1ffddb27-6230-47bd-b2ab-0a437ecdda65" providerId="ADAL" clId="{A84B1F16-0A42-4F0E-B1DB-54A09E5FC076}" dt="2023-07-22T13:33:20.580" v="1895"/>
          <ac:picMkLst>
            <pc:docMk/>
            <pc:sldMk cId="615060571" sldId="257"/>
            <ac:picMk id="7" creationId="{28A4862D-0077-A513-AAE6-CD4CEBC93165}"/>
          </ac:picMkLst>
        </pc:picChg>
      </pc:sldChg>
      <pc:sldChg chg="addSp delSp modSp mod ord delAnim modAnim">
        <pc:chgData name="Rodrigues, Daniel" userId="1ffddb27-6230-47bd-b2ab-0a437ecdda65" providerId="ADAL" clId="{A84B1F16-0A42-4F0E-B1DB-54A09E5FC076}" dt="2023-07-22T13:40:41.471" v="1905"/>
        <pc:sldMkLst>
          <pc:docMk/>
          <pc:sldMk cId="3723265291" sldId="278"/>
        </pc:sldMkLst>
        <pc:spChg chg="add del mod">
          <ac:chgData name="Rodrigues, Daniel" userId="1ffddb27-6230-47bd-b2ab-0a437ecdda65" providerId="ADAL" clId="{A84B1F16-0A42-4F0E-B1DB-54A09E5FC076}" dt="2023-07-21T11:29:25.564" v="959" actId="478"/>
          <ac:spMkLst>
            <pc:docMk/>
            <pc:sldMk cId="3723265291" sldId="278"/>
            <ac:spMk id="2" creationId="{DD9A1C10-5C83-B42A-E7CD-6FA2470EC107}"/>
          </ac:spMkLst>
        </pc:spChg>
        <pc:spChg chg="del mod">
          <ac:chgData name="Rodrigues, Daniel" userId="1ffddb27-6230-47bd-b2ab-0a437ecdda65" providerId="ADAL" clId="{A84B1F16-0A42-4F0E-B1DB-54A09E5FC076}" dt="2023-07-21T11:29:45.137" v="966" actId="478"/>
          <ac:spMkLst>
            <pc:docMk/>
            <pc:sldMk cId="3723265291" sldId="278"/>
            <ac:spMk id="5" creationId="{A06914DD-9112-4F62-A1EC-B5EA74667BB9}"/>
          </ac:spMkLst>
        </pc:spChg>
        <pc:spChg chg="del mod">
          <ac:chgData name="Rodrigues, Daniel" userId="1ffddb27-6230-47bd-b2ab-0a437ecdda65" providerId="ADAL" clId="{A84B1F16-0A42-4F0E-B1DB-54A09E5FC076}" dt="2023-07-21T11:29:11.144" v="956" actId="478"/>
          <ac:spMkLst>
            <pc:docMk/>
            <pc:sldMk cId="3723265291" sldId="278"/>
            <ac:spMk id="6" creationId="{F692A721-9D4B-44EF-AF06-3E62E831A033}"/>
          </ac:spMkLst>
        </pc:spChg>
        <pc:spChg chg="del mod">
          <ac:chgData name="Rodrigues, Daniel" userId="1ffddb27-6230-47bd-b2ab-0a437ecdda65" providerId="ADAL" clId="{A84B1F16-0A42-4F0E-B1DB-54A09E5FC076}" dt="2023-07-21T11:29:49.151" v="968" actId="478"/>
          <ac:spMkLst>
            <pc:docMk/>
            <pc:sldMk cId="3723265291" sldId="278"/>
            <ac:spMk id="8" creationId="{69601B41-FEF7-4D0C-AB68-689830C1E3C4}"/>
          </ac:spMkLst>
        </pc:spChg>
        <pc:spChg chg="del mod">
          <ac:chgData name="Rodrigues, Daniel" userId="1ffddb27-6230-47bd-b2ab-0a437ecdda65" providerId="ADAL" clId="{A84B1F16-0A42-4F0E-B1DB-54A09E5FC076}" dt="2023-07-21T11:29:41.388" v="964" actId="478"/>
          <ac:spMkLst>
            <pc:docMk/>
            <pc:sldMk cId="3723265291" sldId="278"/>
            <ac:spMk id="9" creationId="{AC2400A7-1CCC-4C98-B5EC-5794BE0C9BEE}"/>
          </ac:spMkLst>
        </pc:spChg>
        <pc:spChg chg="del">
          <ac:chgData name="Rodrigues, Daniel" userId="1ffddb27-6230-47bd-b2ab-0a437ecdda65" providerId="ADAL" clId="{A84B1F16-0A42-4F0E-B1DB-54A09E5FC076}" dt="2023-07-21T11:29:31.455" v="960" actId="478"/>
          <ac:spMkLst>
            <pc:docMk/>
            <pc:sldMk cId="3723265291" sldId="278"/>
            <ac:spMk id="11" creationId="{6B32C915-146A-44F7-B2D5-61AC34D25B55}"/>
          </ac:spMkLst>
        </pc:spChg>
        <pc:spChg chg="del">
          <ac:chgData name="Rodrigues, Daniel" userId="1ffddb27-6230-47bd-b2ab-0a437ecdda65" providerId="ADAL" clId="{A84B1F16-0A42-4F0E-B1DB-54A09E5FC076}" dt="2023-07-21T11:29:25.564" v="959" actId="478"/>
          <ac:spMkLst>
            <pc:docMk/>
            <pc:sldMk cId="3723265291" sldId="278"/>
            <ac:spMk id="12" creationId="{79260EB8-B41F-46AA-A14C-395C0A4D4A6E}"/>
          </ac:spMkLst>
        </pc:spChg>
        <pc:spChg chg="del">
          <ac:chgData name="Rodrigues, Daniel" userId="1ffddb27-6230-47bd-b2ab-0a437ecdda65" providerId="ADAL" clId="{A84B1F16-0A42-4F0E-B1DB-54A09E5FC076}" dt="2023-07-21T11:29:25.564" v="959" actId="478"/>
          <ac:spMkLst>
            <pc:docMk/>
            <pc:sldMk cId="3723265291" sldId="278"/>
            <ac:spMk id="14" creationId="{6388C769-2B9B-4AEA-8FC3-2F53743BD3E8}"/>
          </ac:spMkLst>
        </pc:spChg>
        <pc:spChg chg="add del mod">
          <ac:chgData name="Rodrigues, Daniel" userId="1ffddb27-6230-47bd-b2ab-0a437ecdda65" providerId="ADAL" clId="{A84B1F16-0A42-4F0E-B1DB-54A09E5FC076}" dt="2023-07-21T11:29:25.564" v="959" actId="478"/>
          <ac:spMkLst>
            <pc:docMk/>
            <pc:sldMk cId="3723265291" sldId="278"/>
            <ac:spMk id="15" creationId="{F26F2417-886D-039D-477C-B99DD0B662E4}"/>
          </ac:spMkLst>
        </pc:spChg>
        <pc:spChg chg="add del mod">
          <ac:chgData name="Rodrigues, Daniel" userId="1ffddb27-6230-47bd-b2ab-0a437ecdda65" providerId="ADAL" clId="{A84B1F16-0A42-4F0E-B1DB-54A09E5FC076}" dt="2023-07-21T11:29:25.564" v="959" actId="478"/>
          <ac:spMkLst>
            <pc:docMk/>
            <pc:sldMk cId="3723265291" sldId="278"/>
            <ac:spMk id="16" creationId="{1CBCCA3A-C937-1432-1D80-846F6A547F5D}"/>
          </ac:spMkLst>
        </pc:spChg>
        <pc:spChg chg="add del mod">
          <ac:chgData name="Rodrigues, Daniel" userId="1ffddb27-6230-47bd-b2ab-0a437ecdda65" providerId="ADAL" clId="{A84B1F16-0A42-4F0E-B1DB-54A09E5FC076}" dt="2023-07-21T11:29:25.564" v="959" actId="478"/>
          <ac:spMkLst>
            <pc:docMk/>
            <pc:sldMk cId="3723265291" sldId="278"/>
            <ac:spMk id="18" creationId="{A9DCDC03-591E-F82B-5E2A-7B5039F91B42}"/>
          </ac:spMkLst>
        </pc:spChg>
        <pc:spChg chg="add del mod">
          <ac:chgData name="Rodrigues, Daniel" userId="1ffddb27-6230-47bd-b2ab-0a437ecdda65" providerId="ADAL" clId="{A84B1F16-0A42-4F0E-B1DB-54A09E5FC076}" dt="2023-07-21T11:29:52.555" v="970" actId="478"/>
          <ac:spMkLst>
            <pc:docMk/>
            <pc:sldMk cId="3723265291" sldId="278"/>
            <ac:spMk id="20" creationId="{1CFAB620-C4AD-6C43-72A1-E229AFB780F3}"/>
          </ac:spMkLst>
        </pc:spChg>
        <pc:spChg chg="mod">
          <ac:chgData name="Rodrigues, Daniel" userId="1ffddb27-6230-47bd-b2ab-0a437ecdda65" providerId="ADAL" clId="{A84B1F16-0A42-4F0E-B1DB-54A09E5FC076}" dt="2023-07-22T13:28:44.351" v="1482" actId="14100"/>
          <ac:spMkLst>
            <pc:docMk/>
            <pc:sldMk cId="3723265291" sldId="278"/>
            <ac:spMk id="457" creationId="{00000000-0000-0000-0000-000000000000}"/>
          </ac:spMkLst>
        </pc:spChg>
        <pc:picChg chg="add mod">
          <ac:chgData name="Rodrigues, Daniel" userId="1ffddb27-6230-47bd-b2ab-0a437ecdda65" providerId="ADAL" clId="{A84B1F16-0A42-4F0E-B1DB-54A09E5FC076}" dt="2023-07-22T13:28:31.709" v="1480"/>
          <ac:picMkLst>
            <pc:docMk/>
            <pc:sldMk cId="3723265291" sldId="278"/>
            <ac:picMk id="2" creationId="{7CD7856D-0A92-67A3-E9DE-BAECE4224F39}"/>
          </ac:picMkLst>
        </pc:picChg>
        <pc:picChg chg="add del mod">
          <ac:chgData name="Rodrigues, Daniel" userId="1ffddb27-6230-47bd-b2ab-0a437ecdda65" providerId="ADAL" clId="{A84B1F16-0A42-4F0E-B1DB-54A09E5FC076}" dt="2023-07-21T11:29:25.564" v="959" actId="478"/>
          <ac:picMkLst>
            <pc:docMk/>
            <pc:sldMk cId="3723265291" sldId="278"/>
            <ac:picMk id="3" creationId="{74D0DEF7-2296-8319-4065-1D6B90F5AA47}"/>
          </ac:picMkLst>
        </pc:picChg>
        <pc:picChg chg="del mod">
          <ac:chgData name="Rodrigues, Daniel" userId="1ffddb27-6230-47bd-b2ab-0a437ecdda65" providerId="ADAL" clId="{A84B1F16-0A42-4F0E-B1DB-54A09E5FC076}" dt="2023-07-21T11:29:04.229" v="952" actId="478"/>
          <ac:picMkLst>
            <pc:docMk/>
            <pc:sldMk cId="3723265291" sldId="278"/>
            <ac:picMk id="4" creationId="{47CA318E-9A0C-404C-A215-17FF4F34AB5B}"/>
          </ac:picMkLst>
        </pc:picChg>
        <pc:picChg chg="del mod">
          <ac:chgData name="Rodrigues, Daniel" userId="1ffddb27-6230-47bd-b2ab-0a437ecdda65" providerId="ADAL" clId="{A84B1F16-0A42-4F0E-B1DB-54A09E5FC076}" dt="2023-07-21T11:29:31.455" v="960" actId="478"/>
          <ac:picMkLst>
            <pc:docMk/>
            <pc:sldMk cId="3723265291" sldId="278"/>
            <ac:picMk id="7" creationId="{4F3AE91F-25CA-4CB5-B439-C54D15EE244E}"/>
          </ac:picMkLst>
        </pc:picChg>
        <pc:picChg chg="add mod">
          <ac:chgData name="Rodrigues, Daniel" userId="1ffddb27-6230-47bd-b2ab-0a437ecdda65" providerId="ADAL" clId="{A84B1F16-0A42-4F0E-B1DB-54A09E5FC076}" dt="2023-07-22T13:39:52.144" v="1904"/>
          <ac:picMkLst>
            <pc:docMk/>
            <pc:sldMk cId="3723265291" sldId="278"/>
            <ac:picMk id="7" creationId="{DF7E911D-72D2-4BC0-2DF6-0B0A28B176C6}"/>
          </ac:picMkLst>
        </pc:picChg>
        <pc:picChg chg="del">
          <ac:chgData name="Rodrigues, Daniel" userId="1ffddb27-6230-47bd-b2ab-0a437ecdda65" providerId="ADAL" clId="{A84B1F16-0A42-4F0E-B1DB-54A09E5FC076}" dt="2023-07-21T11:29:31.455" v="960" actId="478"/>
          <ac:picMkLst>
            <pc:docMk/>
            <pc:sldMk cId="3723265291" sldId="278"/>
            <ac:picMk id="10" creationId="{E4943427-E31C-4BAB-ACEC-74F08765CC5C}"/>
          </ac:picMkLst>
        </pc:picChg>
        <pc:picChg chg="del">
          <ac:chgData name="Rodrigues, Daniel" userId="1ffddb27-6230-47bd-b2ab-0a437ecdda65" providerId="ADAL" clId="{A84B1F16-0A42-4F0E-B1DB-54A09E5FC076}" dt="2023-07-21T11:29:25.564" v="959" actId="478"/>
          <ac:picMkLst>
            <pc:docMk/>
            <pc:sldMk cId="3723265291" sldId="278"/>
            <ac:picMk id="13" creationId="{0E86105A-984C-422B-B97C-1354193D1F9F}"/>
          </ac:picMkLst>
        </pc:picChg>
        <pc:picChg chg="add del mod">
          <ac:chgData name="Rodrigues, Daniel" userId="1ffddb27-6230-47bd-b2ab-0a437ecdda65" providerId="ADAL" clId="{A84B1F16-0A42-4F0E-B1DB-54A09E5FC076}" dt="2023-07-21T11:29:25.564" v="959" actId="478"/>
          <ac:picMkLst>
            <pc:docMk/>
            <pc:sldMk cId="3723265291" sldId="278"/>
            <ac:picMk id="17" creationId="{32EA357A-214D-A946-957A-F13F10890A48}"/>
          </ac:picMkLst>
        </pc:picChg>
      </pc:sldChg>
      <pc:sldChg chg="del">
        <pc:chgData name="Rodrigues, Daniel" userId="1ffddb27-6230-47bd-b2ab-0a437ecdda65" providerId="ADAL" clId="{A84B1F16-0A42-4F0E-B1DB-54A09E5FC076}" dt="2023-07-21T10:58:29.758" v="705" actId="47"/>
        <pc:sldMkLst>
          <pc:docMk/>
          <pc:sldMk cId="1538153828" sldId="282"/>
        </pc:sldMkLst>
      </pc:sldChg>
      <pc:sldChg chg="addSp delSp modSp mod ord modAnim">
        <pc:chgData name="Rodrigues, Daniel" userId="1ffddb27-6230-47bd-b2ab-0a437ecdda65" providerId="ADAL" clId="{A84B1F16-0A42-4F0E-B1DB-54A09E5FC076}" dt="2023-07-22T13:31:50.620" v="1893"/>
        <pc:sldMkLst>
          <pc:docMk/>
          <pc:sldMk cId="3447785771" sldId="287"/>
        </pc:sldMkLst>
        <pc:spChg chg="mod">
          <ac:chgData name="Rodrigues, Daniel" userId="1ffddb27-6230-47bd-b2ab-0a437ecdda65" providerId="ADAL" clId="{A84B1F16-0A42-4F0E-B1DB-54A09E5FC076}" dt="2023-07-22T12:54:50.781" v="1468" actId="1076"/>
          <ac:spMkLst>
            <pc:docMk/>
            <pc:sldMk cId="3447785771" sldId="287"/>
            <ac:spMk id="2" creationId="{6D0B9187-2FE0-45FF-9DF2-E57E27346A65}"/>
          </ac:spMkLst>
        </pc:spChg>
        <pc:picChg chg="add mod">
          <ac:chgData name="Rodrigues, Daniel" userId="1ffddb27-6230-47bd-b2ab-0a437ecdda65" providerId="ADAL" clId="{A84B1F16-0A42-4F0E-B1DB-54A09E5FC076}" dt="2023-07-22T12:54:42.953" v="1467" actId="1076"/>
          <ac:picMkLst>
            <pc:docMk/>
            <pc:sldMk cId="3447785771" sldId="287"/>
            <ac:picMk id="5" creationId="{D3269BC0-B187-74D4-AB61-D437253FE2E6}"/>
          </ac:picMkLst>
        </pc:picChg>
        <pc:picChg chg="add mod">
          <ac:chgData name="Rodrigues, Daniel" userId="1ffddb27-6230-47bd-b2ab-0a437ecdda65" providerId="ADAL" clId="{A84B1F16-0A42-4F0E-B1DB-54A09E5FC076}" dt="2023-07-22T13:31:09.220" v="1892"/>
          <ac:picMkLst>
            <pc:docMk/>
            <pc:sldMk cId="3447785771" sldId="287"/>
            <ac:picMk id="6" creationId="{CB7E27D3-67D0-5BB2-5CD7-236B709B18C9}"/>
          </ac:picMkLst>
        </pc:picChg>
        <pc:picChg chg="del">
          <ac:chgData name="Rodrigues, Daniel" userId="1ffddb27-6230-47bd-b2ab-0a437ecdda65" providerId="ADAL" clId="{A84B1F16-0A42-4F0E-B1DB-54A09E5FC076}" dt="2023-07-22T12:53:35.835" v="1459" actId="478"/>
          <ac:picMkLst>
            <pc:docMk/>
            <pc:sldMk cId="3447785771" sldId="287"/>
            <ac:picMk id="8" creationId="{E8B55067-4D42-8426-4A3B-7EB303BED5FD}"/>
          </ac:picMkLst>
        </pc:picChg>
      </pc:sldChg>
      <pc:sldChg chg="del">
        <pc:chgData name="Rodrigues, Daniel" userId="1ffddb27-6230-47bd-b2ab-0a437ecdda65" providerId="ADAL" clId="{A84B1F16-0A42-4F0E-B1DB-54A09E5FC076}" dt="2023-07-21T10:58:29.758" v="705" actId="47"/>
        <pc:sldMkLst>
          <pc:docMk/>
          <pc:sldMk cId="381322435" sldId="292"/>
        </pc:sldMkLst>
      </pc:sldChg>
      <pc:sldChg chg="del">
        <pc:chgData name="Rodrigues, Daniel" userId="1ffddb27-6230-47bd-b2ab-0a437ecdda65" providerId="ADAL" clId="{A84B1F16-0A42-4F0E-B1DB-54A09E5FC076}" dt="2023-07-21T10:58:29.758" v="705" actId="47"/>
        <pc:sldMkLst>
          <pc:docMk/>
          <pc:sldMk cId="1664541006" sldId="293"/>
        </pc:sldMkLst>
      </pc:sldChg>
      <pc:sldChg chg="addSp delSp modSp mod ord setBg modAnim">
        <pc:chgData name="Rodrigues, Daniel" userId="1ffddb27-6230-47bd-b2ab-0a437ecdda65" providerId="ADAL" clId="{A84B1F16-0A42-4F0E-B1DB-54A09E5FC076}" dt="2023-07-22T13:33:49.708" v="1896"/>
        <pc:sldMkLst>
          <pc:docMk/>
          <pc:sldMk cId="609003326" sldId="295"/>
        </pc:sldMkLst>
        <pc:spChg chg="mod ord">
          <ac:chgData name="Rodrigues, Daniel" userId="1ffddb27-6230-47bd-b2ab-0a437ecdda65" providerId="ADAL" clId="{A84B1F16-0A42-4F0E-B1DB-54A09E5FC076}" dt="2023-07-21T10:54:54.364" v="704" actId="20577"/>
          <ac:spMkLst>
            <pc:docMk/>
            <pc:sldMk cId="609003326" sldId="295"/>
            <ac:spMk id="2" creationId="{F877E6ED-5A13-4A03-B4D0-7CA314D27398}"/>
          </ac:spMkLst>
        </pc:spChg>
        <pc:spChg chg="add del">
          <ac:chgData name="Rodrigues, Daniel" userId="1ffddb27-6230-47bd-b2ab-0a437ecdda65" providerId="ADAL" clId="{A84B1F16-0A42-4F0E-B1DB-54A09E5FC076}" dt="2023-07-21T10:37:52.195" v="656" actId="26606"/>
          <ac:spMkLst>
            <pc:docMk/>
            <pc:sldMk cId="609003326" sldId="295"/>
            <ac:spMk id="1033" creationId="{37C89E4B-3C9F-44B9-8B86-D9E3D112D8EC}"/>
          </ac:spMkLst>
        </pc:spChg>
        <pc:spChg chg="add">
          <ac:chgData name="Rodrigues, Daniel" userId="1ffddb27-6230-47bd-b2ab-0a437ecdda65" providerId="ADAL" clId="{A84B1F16-0A42-4F0E-B1DB-54A09E5FC076}" dt="2023-07-21T10:37:52.195" v="656" actId="26606"/>
          <ac:spMkLst>
            <pc:docMk/>
            <pc:sldMk cId="609003326" sldId="295"/>
            <ac:spMk id="1042" creationId="{E91DC736-0EF8-4F87-9146-EBF1D2EE4D3D}"/>
          </ac:spMkLst>
        </pc:spChg>
        <pc:spChg chg="add">
          <ac:chgData name="Rodrigues, Daniel" userId="1ffddb27-6230-47bd-b2ab-0a437ecdda65" providerId="ADAL" clId="{A84B1F16-0A42-4F0E-B1DB-54A09E5FC076}" dt="2023-07-21T10:37:52.195" v="656" actId="26606"/>
          <ac:spMkLst>
            <pc:docMk/>
            <pc:sldMk cId="609003326" sldId="295"/>
            <ac:spMk id="1044" creationId="{097CD68E-23E3-4007-8847-CD0944C4F7BE}"/>
          </ac:spMkLst>
        </pc:spChg>
        <pc:spChg chg="add">
          <ac:chgData name="Rodrigues, Daniel" userId="1ffddb27-6230-47bd-b2ab-0a437ecdda65" providerId="ADAL" clId="{A84B1F16-0A42-4F0E-B1DB-54A09E5FC076}" dt="2023-07-21T10:37:52.195" v="656" actId="26606"/>
          <ac:spMkLst>
            <pc:docMk/>
            <pc:sldMk cId="609003326" sldId="295"/>
            <ac:spMk id="1046" creationId="{AF2F604E-43BE-4DC3-B983-E071523364F8}"/>
          </ac:spMkLst>
        </pc:spChg>
        <pc:spChg chg="add">
          <ac:chgData name="Rodrigues, Daniel" userId="1ffddb27-6230-47bd-b2ab-0a437ecdda65" providerId="ADAL" clId="{A84B1F16-0A42-4F0E-B1DB-54A09E5FC076}" dt="2023-07-21T10:37:52.195" v="656" actId="26606"/>
          <ac:spMkLst>
            <pc:docMk/>
            <pc:sldMk cId="609003326" sldId="295"/>
            <ac:spMk id="1048" creationId="{08C9B587-E65E-4B52-B37C-ABEBB6E87928}"/>
          </ac:spMkLst>
        </pc:spChg>
        <pc:picChg chg="add mod">
          <ac:chgData name="Rodrigues, Daniel" userId="1ffddb27-6230-47bd-b2ab-0a437ecdda65" providerId="ADAL" clId="{A84B1F16-0A42-4F0E-B1DB-54A09E5FC076}" dt="2023-07-22T12:56:10.151" v="1470"/>
          <ac:picMkLst>
            <pc:docMk/>
            <pc:sldMk cId="609003326" sldId="295"/>
            <ac:picMk id="3" creationId="{388EE436-D836-ECB9-A6FF-1E02F10C0F60}"/>
          </ac:picMkLst>
        </pc:picChg>
        <pc:picChg chg="add del mod">
          <ac:chgData name="Rodrigues, Daniel" userId="1ffddb27-6230-47bd-b2ab-0a437ecdda65" providerId="ADAL" clId="{A84B1F16-0A42-4F0E-B1DB-54A09E5FC076}" dt="2023-07-21T10:37:14.289" v="651" actId="478"/>
          <ac:picMkLst>
            <pc:docMk/>
            <pc:sldMk cId="609003326" sldId="295"/>
            <ac:picMk id="1026" creationId="{C136D7DE-D1AE-7CEB-7E4B-17A1145D9100}"/>
          </ac:picMkLst>
        </pc:picChg>
        <pc:picChg chg="add mod">
          <ac:chgData name="Rodrigues, Daniel" userId="1ffddb27-6230-47bd-b2ab-0a437ecdda65" providerId="ADAL" clId="{A84B1F16-0A42-4F0E-B1DB-54A09E5FC076}" dt="2023-07-21T10:37:52.195" v="656" actId="26606"/>
          <ac:picMkLst>
            <pc:docMk/>
            <pc:sldMk cId="609003326" sldId="295"/>
            <ac:picMk id="1028" creationId="{82FA4459-C417-A113-7565-B389D4982727}"/>
          </ac:picMkLst>
        </pc:picChg>
        <pc:picChg chg="add del mod">
          <ac:chgData name="Rodrigues, Daniel" userId="1ffddb27-6230-47bd-b2ab-0a437ecdda65" providerId="ADAL" clId="{A84B1F16-0A42-4F0E-B1DB-54A09E5FC076}" dt="2023-07-21T10:37:14.289" v="651" actId="478"/>
          <ac:picMkLst>
            <pc:docMk/>
            <pc:sldMk cId="609003326" sldId="295"/>
            <ac:picMk id="3074" creationId="{1F15744C-A50F-4B2A-A9A5-1DEFD1D26185}"/>
          </ac:picMkLst>
        </pc:picChg>
        <pc:cxnChg chg="add del">
          <ac:chgData name="Rodrigues, Daniel" userId="1ffddb27-6230-47bd-b2ab-0a437ecdda65" providerId="ADAL" clId="{A84B1F16-0A42-4F0E-B1DB-54A09E5FC076}" dt="2023-07-21T10:37:52.195" v="656" actId="26606"/>
          <ac:cxnSpMkLst>
            <pc:docMk/>
            <pc:sldMk cId="609003326" sldId="295"/>
            <ac:cxnSpMk id="1035" creationId="{AA2EAA10-076F-46BD-8F0F-B9A2FB77A85C}"/>
          </ac:cxnSpMkLst>
        </pc:cxnChg>
        <pc:cxnChg chg="add del">
          <ac:chgData name="Rodrigues, Daniel" userId="1ffddb27-6230-47bd-b2ab-0a437ecdda65" providerId="ADAL" clId="{A84B1F16-0A42-4F0E-B1DB-54A09E5FC076}" dt="2023-07-21T10:37:52.195" v="656" actId="26606"/>
          <ac:cxnSpMkLst>
            <pc:docMk/>
            <pc:sldMk cId="609003326" sldId="295"/>
            <ac:cxnSpMk id="1037" creationId="{D891E407-403B-4764-86C9-33A56D3BCAA3}"/>
          </ac:cxnSpMkLst>
        </pc:cxnChg>
      </pc:sldChg>
      <pc:sldChg chg="del">
        <pc:chgData name="Rodrigues, Daniel" userId="1ffddb27-6230-47bd-b2ab-0a437ecdda65" providerId="ADAL" clId="{A84B1F16-0A42-4F0E-B1DB-54A09E5FC076}" dt="2023-07-21T10:58:29.758" v="705" actId="47"/>
        <pc:sldMkLst>
          <pc:docMk/>
          <pc:sldMk cId="3913478530" sldId="296"/>
        </pc:sldMkLst>
      </pc:sldChg>
      <pc:sldChg chg="del">
        <pc:chgData name="Rodrigues, Daniel" userId="1ffddb27-6230-47bd-b2ab-0a437ecdda65" providerId="ADAL" clId="{A84B1F16-0A42-4F0E-B1DB-54A09E5FC076}" dt="2023-07-21T10:58:29.758" v="705" actId="47"/>
        <pc:sldMkLst>
          <pc:docMk/>
          <pc:sldMk cId="3761726163" sldId="300"/>
        </pc:sldMkLst>
      </pc:sldChg>
      <pc:sldChg chg="del">
        <pc:chgData name="Rodrigues, Daniel" userId="1ffddb27-6230-47bd-b2ab-0a437ecdda65" providerId="ADAL" clId="{A84B1F16-0A42-4F0E-B1DB-54A09E5FC076}" dt="2023-07-21T10:58:29.758" v="705" actId="47"/>
        <pc:sldMkLst>
          <pc:docMk/>
          <pc:sldMk cId="1702294206" sldId="301"/>
        </pc:sldMkLst>
      </pc:sldChg>
      <pc:sldChg chg="del">
        <pc:chgData name="Rodrigues, Daniel" userId="1ffddb27-6230-47bd-b2ab-0a437ecdda65" providerId="ADAL" clId="{A84B1F16-0A42-4F0E-B1DB-54A09E5FC076}" dt="2023-07-21T10:58:34.914" v="706" actId="47"/>
        <pc:sldMkLst>
          <pc:docMk/>
          <pc:sldMk cId="3699537006" sldId="302"/>
        </pc:sldMkLst>
      </pc:sldChg>
      <pc:sldChg chg="addSp delSp modSp new mod ord modAnim">
        <pc:chgData name="Rodrigues, Daniel" userId="1ffddb27-6230-47bd-b2ab-0a437ecdda65" providerId="ADAL" clId="{A84B1F16-0A42-4F0E-B1DB-54A09E5FC076}" dt="2023-07-22T13:39:33.314" v="1903"/>
        <pc:sldMkLst>
          <pc:docMk/>
          <pc:sldMk cId="1057870200" sldId="303"/>
        </pc:sldMkLst>
        <pc:spChg chg="del mod">
          <ac:chgData name="Rodrigues, Daniel" userId="1ffddb27-6230-47bd-b2ab-0a437ecdda65" providerId="ADAL" clId="{A84B1F16-0A42-4F0E-B1DB-54A09E5FC076}" dt="2023-07-21T11:02:41.171" v="713" actId="478"/>
          <ac:spMkLst>
            <pc:docMk/>
            <pc:sldMk cId="1057870200" sldId="303"/>
            <ac:spMk id="2" creationId="{B2D4E6C4-A907-40ED-50A9-D73F9371EE22}"/>
          </ac:spMkLst>
        </pc:spChg>
        <pc:spChg chg="del mod">
          <ac:chgData name="Rodrigues, Daniel" userId="1ffddb27-6230-47bd-b2ab-0a437ecdda65" providerId="ADAL" clId="{A84B1F16-0A42-4F0E-B1DB-54A09E5FC076}" dt="2023-07-21T11:21:55.690" v="945"/>
          <ac:spMkLst>
            <pc:docMk/>
            <pc:sldMk cId="1057870200" sldId="303"/>
            <ac:spMk id="3" creationId="{4CB10591-6078-0DA5-B3A6-CFB398B55C27}"/>
          </ac:spMkLst>
        </pc:spChg>
        <pc:spChg chg="add del mod">
          <ac:chgData name="Rodrigues, Daniel" userId="1ffddb27-6230-47bd-b2ab-0a437ecdda65" providerId="ADAL" clId="{A84B1F16-0A42-4F0E-B1DB-54A09E5FC076}" dt="2023-07-21T11:02:37.993" v="711"/>
          <ac:spMkLst>
            <pc:docMk/>
            <pc:sldMk cId="1057870200" sldId="303"/>
            <ac:spMk id="4" creationId="{9F1C9C65-A789-BA49-11CF-C775D351D353}"/>
          </ac:spMkLst>
        </pc:spChg>
        <pc:spChg chg="add del mod">
          <ac:chgData name="Rodrigues, Daniel" userId="1ffddb27-6230-47bd-b2ab-0a437ecdda65" providerId="ADAL" clId="{A84B1F16-0A42-4F0E-B1DB-54A09E5FC076}" dt="2023-07-21T11:07:54.938" v="923" actId="478"/>
          <ac:spMkLst>
            <pc:docMk/>
            <pc:sldMk cId="1057870200" sldId="303"/>
            <ac:spMk id="6" creationId="{F42D112C-AAFB-C5BA-57C8-CDC7F67573E2}"/>
          </ac:spMkLst>
        </pc:spChg>
        <pc:spChg chg="add mod">
          <ac:chgData name="Rodrigues, Daniel" userId="1ffddb27-6230-47bd-b2ab-0a437ecdda65" providerId="ADAL" clId="{A84B1F16-0A42-4F0E-B1DB-54A09E5FC076}" dt="2023-07-21T11:08:04.600" v="941" actId="20577"/>
          <ac:spMkLst>
            <pc:docMk/>
            <pc:sldMk cId="1057870200" sldId="303"/>
            <ac:spMk id="7" creationId="{B3E685D1-B6DE-A768-C46A-830F5318242E}"/>
          </ac:spMkLst>
        </pc:spChg>
        <pc:graphicFrameChg chg="mod">
          <ac:chgData name="Rodrigues, Daniel" userId="1ffddb27-6230-47bd-b2ab-0a437ecdda65" providerId="ADAL" clId="{A84B1F16-0A42-4F0E-B1DB-54A09E5FC076}" dt="2023-07-22T13:34:22.261" v="1901"/>
          <ac:graphicFrameMkLst>
            <pc:docMk/>
            <pc:sldMk cId="1057870200" sldId="303"/>
            <ac:graphicFrameMk id="9" creationId="{8A42FF23-7DDC-4861-12E2-F5CFDF3FCBEE}"/>
          </ac:graphicFrameMkLst>
        </pc:graphicFrameChg>
        <pc:picChg chg="add mod">
          <ac:chgData name="Rodrigues, Daniel" userId="1ffddb27-6230-47bd-b2ab-0a437ecdda65" providerId="ADAL" clId="{A84B1F16-0A42-4F0E-B1DB-54A09E5FC076}" dt="2023-07-22T13:28:36.967" v="1481"/>
          <ac:picMkLst>
            <pc:docMk/>
            <pc:sldMk cId="1057870200" sldId="303"/>
            <ac:picMk id="2" creationId="{881F76DA-E636-A617-C67B-4DE1D568157D}"/>
          </ac:picMkLst>
        </pc:picChg>
        <pc:picChg chg="add mod">
          <ac:chgData name="Rodrigues, Daniel" userId="1ffddb27-6230-47bd-b2ab-0a437ecdda65" providerId="ADAL" clId="{A84B1F16-0A42-4F0E-B1DB-54A09E5FC076}" dt="2023-07-22T13:39:29.875" v="1902"/>
          <ac:picMkLst>
            <pc:docMk/>
            <pc:sldMk cId="1057870200" sldId="303"/>
            <ac:picMk id="4" creationId="{2E02D7B5-104C-AB1D-2B0A-AF9D5E9AD69A}"/>
          </ac:picMkLst>
        </pc:picChg>
        <pc:picChg chg="add mod">
          <ac:chgData name="Rodrigues, Daniel" userId="1ffddb27-6230-47bd-b2ab-0a437ecdda65" providerId="ADAL" clId="{A84B1F16-0A42-4F0E-B1DB-54A09E5FC076}" dt="2023-07-21T11:21:55.690" v="945"/>
          <ac:picMkLst>
            <pc:docMk/>
            <pc:sldMk cId="1057870200" sldId="303"/>
            <ac:picMk id="4098" creationId="{6494E54D-B0DE-04FA-ABD8-97E9DA3AD84E}"/>
          </ac:picMkLst>
        </pc:picChg>
      </pc:sldChg>
      <pc:sldChg chg="modSp new del mod">
        <pc:chgData name="Rodrigues, Daniel" userId="1ffddb27-6230-47bd-b2ab-0a437ecdda65" providerId="ADAL" clId="{A84B1F16-0A42-4F0E-B1DB-54A09E5FC076}" dt="2023-07-21T09:29:33.805" v="481" actId="47"/>
        <pc:sldMkLst>
          <pc:docMk/>
          <pc:sldMk cId="812964711" sldId="304"/>
        </pc:sldMkLst>
        <pc:spChg chg="mod">
          <ac:chgData name="Rodrigues, Daniel" userId="1ffddb27-6230-47bd-b2ab-0a437ecdda65" providerId="ADAL" clId="{A84B1F16-0A42-4F0E-B1DB-54A09E5FC076}" dt="2023-07-21T09:29:23.464" v="478" actId="20577"/>
          <ac:spMkLst>
            <pc:docMk/>
            <pc:sldMk cId="812964711" sldId="304"/>
            <ac:spMk id="2" creationId="{40678248-2DB8-7B3A-6939-56558AFCDAEF}"/>
          </ac:spMkLst>
        </pc:spChg>
      </pc:sldChg>
      <pc:sldChg chg="addSp modSp add mod ord setBg">
        <pc:chgData name="Rodrigues, Daniel" userId="1ffddb27-6230-47bd-b2ab-0a437ecdda65" providerId="ADAL" clId="{A84B1F16-0A42-4F0E-B1DB-54A09E5FC076}" dt="2023-07-22T05:51:55.733" v="1189"/>
        <pc:sldMkLst>
          <pc:docMk/>
          <pc:sldMk cId="792926794" sldId="305"/>
        </pc:sldMkLst>
        <pc:spChg chg="mod">
          <ac:chgData name="Rodrigues, Daniel" userId="1ffddb27-6230-47bd-b2ab-0a437ecdda65" providerId="ADAL" clId="{A84B1F16-0A42-4F0E-B1DB-54A09E5FC076}" dt="2023-07-21T11:27:49.633" v="949" actId="14100"/>
          <ac:spMkLst>
            <pc:docMk/>
            <pc:sldMk cId="792926794" sldId="305"/>
            <ac:spMk id="2" creationId="{B2D4E6C4-A907-40ED-50A9-D73F9371EE22}"/>
          </ac:spMkLst>
        </pc:spChg>
        <pc:spChg chg="mod">
          <ac:chgData name="Rodrigues, Daniel" userId="1ffddb27-6230-47bd-b2ab-0a437ecdda65" providerId="ADAL" clId="{A84B1F16-0A42-4F0E-B1DB-54A09E5FC076}" dt="2023-07-21T11:28:29.646" v="950" actId="14100"/>
          <ac:spMkLst>
            <pc:docMk/>
            <pc:sldMk cId="792926794" sldId="305"/>
            <ac:spMk id="3" creationId="{4CB10591-6078-0DA5-B3A6-CFB398B55C27}"/>
          </ac:spMkLst>
        </pc:spChg>
        <pc:spChg chg="add">
          <ac:chgData name="Rodrigues, Daniel" userId="1ffddb27-6230-47bd-b2ab-0a437ecdda65" providerId="ADAL" clId="{A84B1F16-0A42-4F0E-B1DB-54A09E5FC076}" dt="2023-07-21T11:06:33.852" v="920" actId="26606"/>
          <ac:spMkLst>
            <pc:docMk/>
            <pc:sldMk cId="792926794" sldId="305"/>
            <ac:spMk id="3079" creationId="{04812C46-200A-4DEB-A05E-3ED6C68C2387}"/>
          </ac:spMkLst>
        </pc:spChg>
        <pc:spChg chg="add">
          <ac:chgData name="Rodrigues, Daniel" userId="1ffddb27-6230-47bd-b2ab-0a437ecdda65" providerId="ADAL" clId="{A84B1F16-0A42-4F0E-B1DB-54A09E5FC076}" dt="2023-07-21T11:06:33.852" v="920" actId="26606"/>
          <ac:spMkLst>
            <pc:docMk/>
            <pc:sldMk cId="792926794" sldId="305"/>
            <ac:spMk id="3081" creationId="{D1EA859B-E555-4109-94F3-6700E046E008}"/>
          </ac:spMkLst>
        </pc:spChg>
        <pc:picChg chg="add mod ord">
          <ac:chgData name="Rodrigues, Daniel" userId="1ffddb27-6230-47bd-b2ab-0a437ecdda65" providerId="ADAL" clId="{A84B1F16-0A42-4F0E-B1DB-54A09E5FC076}" dt="2023-07-21T11:06:33.852" v="920" actId="26606"/>
          <ac:picMkLst>
            <pc:docMk/>
            <pc:sldMk cId="792926794" sldId="305"/>
            <ac:picMk id="3074" creationId="{8EB2A1B8-AD08-713B-F0CF-F93882624AAC}"/>
          </ac:picMkLst>
        </pc:picChg>
      </pc:sldChg>
      <pc:sldChg chg="addSp delSp modSp add mod ord setBg modAnim">
        <pc:chgData name="Rodrigues, Daniel" userId="1ffddb27-6230-47bd-b2ab-0a437ecdda65" providerId="ADAL" clId="{A84B1F16-0A42-4F0E-B1DB-54A09E5FC076}" dt="2023-07-22T13:34:16.859" v="1899"/>
        <pc:sldMkLst>
          <pc:docMk/>
          <pc:sldMk cId="2096708383" sldId="306"/>
        </pc:sldMkLst>
        <pc:spChg chg="mod">
          <ac:chgData name="Rodrigues, Daniel" userId="1ffddb27-6230-47bd-b2ab-0a437ecdda65" providerId="ADAL" clId="{A84B1F16-0A42-4F0E-B1DB-54A09E5FC076}" dt="2023-07-22T12:14:14.030" v="1449" actId="14100"/>
          <ac:spMkLst>
            <pc:docMk/>
            <pc:sldMk cId="2096708383" sldId="306"/>
            <ac:spMk id="2" creationId="{77A570A7-31A5-91E0-1A26-028B45D19B9D}"/>
          </ac:spMkLst>
        </pc:spChg>
        <pc:spChg chg="del mod">
          <ac:chgData name="Rodrigues, Daniel" userId="1ffddb27-6230-47bd-b2ab-0a437ecdda65" providerId="ADAL" clId="{A84B1F16-0A42-4F0E-B1DB-54A09E5FC076}" dt="2023-07-21T10:47:26.873" v="670" actId="26606"/>
          <ac:spMkLst>
            <pc:docMk/>
            <pc:sldMk cId="2096708383" sldId="306"/>
            <ac:spMk id="2" creationId="{B2D4E6C4-A907-40ED-50A9-D73F9371EE22}"/>
          </ac:spMkLst>
        </pc:spChg>
        <pc:spChg chg="del mod">
          <ac:chgData name="Rodrigues, Daniel" userId="1ffddb27-6230-47bd-b2ab-0a437ecdda65" providerId="ADAL" clId="{A84B1F16-0A42-4F0E-B1DB-54A09E5FC076}" dt="2023-07-21T10:46:26.502" v="669"/>
          <ac:spMkLst>
            <pc:docMk/>
            <pc:sldMk cId="2096708383" sldId="306"/>
            <ac:spMk id="3" creationId="{4CB10591-6078-0DA5-B3A6-CFB398B55C27}"/>
          </ac:spMkLst>
        </pc:spChg>
        <pc:spChg chg="add mod">
          <ac:chgData name="Rodrigues, Daniel" userId="1ffddb27-6230-47bd-b2ab-0a437ecdda65" providerId="ADAL" clId="{A84B1F16-0A42-4F0E-B1DB-54A09E5FC076}" dt="2023-07-22T12:13:50.333" v="1448" actId="20577"/>
          <ac:spMkLst>
            <pc:docMk/>
            <pc:sldMk cId="2096708383" sldId="306"/>
            <ac:spMk id="4" creationId="{50CF305B-417E-8A83-DC19-84EE87D1F85B}"/>
          </ac:spMkLst>
        </pc:spChg>
        <pc:spChg chg="add mod">
          <ac:chgData name="Rodrigues, Daniel" userId="1ffddb27-6230-47bd-b2ab-0a437ecdda65" providerId="ADAL" clId="{A84B1F16-0A42-4F0E-B1DB-54A09E5FC076}" dt="2023-07-22T06:18:43.203" v="1282" actId="20577"/>
          <ac:spMkLst>
            <pc:docMk/>
            <pc:sldMk cId="2096708383" sldId="306"/>
            <ac:spMk id="5" creationId="{DE2CE4D0-AD36-F3D2-B5E1-B9F9586FA40D}"/>
          </ac:spMkLst>
        </pc:spChg>
        <pc:spChg chg="add del">
          <ac:chgData name="Rodrigues, Daniel" userId="1ffddb27-6230-47bd-b2ab-0a437ecdda65" providerId="ADAL" clId="{A84B1F16-0A42-4F0E-B1DB-54A09E5FC076}" dt="2023-07-21T10:48:16.997" v="673" actId="26606"/>
          <ac:spMkLst>
            <pc:docMk/>
            <pc:sldMk cId="2096708383" sldId="306"/>
            <ac:spMk id="2055" creationId="{42A4FC2C-047E-45A5-965D-8E1E3BF09BC6}"/>
          </ac:spMkLst>
        </pc:spChg>
        <pc:spChg chg="add">
          <ac:chgData name="Rodrigues, Daniel" userId="1ffddb27-6230-47bd-b2ab-0a437ecdda65" providerId="ADAL" clId="{A84B1F16-0A42-4F0E-B1DB-54A09E5FC076}" dt="2023-07-21T10:48:16.997" v="673" actId="26606"/>
          <ac:spMkLst>
            <pc:docMk/>
            <pc:sldMk cId="2096708383" sldId="306"/>
            <ac:spMk id="2060" creationId="{04812C46-200A-4DEB-A05E-3ED6C68C2387}"/>
          </ac:spMkLst>
        </pc:spChg>
        <pc:spChg chg="add">
          <ac:chgData name="Rodrigues, Daniel" userId="1ffddb27-6230-47bd-b2ab-0a437ecdda65" providerId="ADAL" clId="{A84B1F16-0A42-4F0E-B1DB-54A09E5FC076}" dt="2023-07-21T10:48:16.997" v="673" actId="26606"/>
          <ac:spMkLst>
            <pc:docMk/>
            <pc:sldMk cId="2096708383" sldId="306"/>
            <ac:spMk id="2062" creationId="{D1EA859B-E555-4109-94F3-6700E046E008}"/>
          </ac:spMkLst>
        </pc:spChg>
        <pc:picChg chg="add mod">
          <ac:chgData name="Rodrigues, Daniel" userId="1ffddb27-6230-47bd-b2ab-0a437ecdda65" providerId="ADAL" clId="{A84B1F16-0A42-4F0E-B1DB-54A09E5FC076}" dt="2023-07-22T12:57:08.269" v="1473"/>
          <ac:picMkLst>
            <pc:docMk/>
            <pc:sldMk cId="2096708383" sldId="306"/>
            <ac:picMk id="3" creationId="{3A9B2071-8D97-E7FE-2F9A-52E5B9B4EA17}"/>
          </ac:picMkLst>
        </pc:picChg>
        <pc:picChg chg="add mod">
          <ac:chgData name="Rodrigues, Daniel" userId="1ffddb27-6230-47bd-b2ab-0a437ecdda65" providerId="ADAL" clId="{A84B1F16-0A42-4F0E-B1DB-54A09E5FC076}" dt="2023-07-21T10:50:07.704" v="676" actId="1076"/>
          <ac:picMkLst>
            <pc:docMk/>
            <pc:sldMk cId="2096708383" sldId="306"/>
            <ac:picMk id="2050" creationId="{FC01FE77-4726-2202-405E-7FCAF3FB8608}"/>
          </ac:picMkLst>
        </pc:picChg>
      </pc:sldChg>
      <pc:sldChg chg="addSp delSp modSp new mod ord setBg delAnim modAnim setClrOvrMap">
        <pc:chgData name="Rodrigues, Daniel" userId="1ffddb27-6230-47bd-b2ab-0a437ecdda65" providerId="ADAL" clId="{A84B1F16-0A42-4F0E-B1DB-54A09E5FC076}" dt="2023-07-22T13:33:57.549" v="1897"/>
        <pc:sldMkLst>
          <pc:docMk/>
          <pc:sldMk cId="2427396739" sldId="307"/>
        </pc:sldMkLst>
        <pc:spChg chg="mod ord">
          <ac:chgData name="Rodrigues, Daniel" userId="1ffddb27-6230-47bd-b2ab-0a437ecdda65" providerId="ADAL" clId="{A84B1F16-0A42-4F0E-B1DB-54A09E5FC076}" dt="2023-07-22T05:47:23.220" v="1172" actId="26606"/>
          <ac:spMkLst>
            <pc:docMk/>
            <pc:sldMk cId="2427396739" sldId="307"/>
            <ac:spMk id="2" creationId="{B6A67352-B31E-BAD1-6551-917767166897}"/>
          </ac:spMkLst>
        </pc:spChg>
        <pc:spChg chg="add del">
          <ac:chgData name="Rodrigues, Daniel" userId="1ffddb27-6230-47bd-b2ab-0a437ecdda65" providerId="ADAL" clId="{A84B1F16-0A42-4F0E-B1DB-54A09E5FC076}" dt="2023-07-22T05:38:42.533" v="1046" actId="12084"/>
          <ac:spMkLst>
            <pc:docMk/>
            <pc:sldMk cId="2427396739" sldId="307"/>
            <ac:spMk id="3" creationId="{727BE289-509D-1D2D-FF33-49445F6AB872}"/>
          </ac:spMkLst>
        </pc:spChg>
        <pc:spChg chg="add del mod">
          <ac:chgData name="Rodrigues, Daniel" userId="1ffddb27-6230-47bd-b2ab-0a437ecdda65" providerId="ADAL" clId="{A84B1F16-0A42-4F0E-B1DB-54A09E5FC076}" dt="2023-07-22T05:47:23.220" v="1172" actId="26606"/>
          <ac:spMkLst>
            <pc:docMk/>
            <pc:sldMk cId="2427396739" sldId="307"/>
            <ac:spMk id="7" creationId="{7361F3F4-8E60-17AE-7886-49A4857EA8D6}"/>
          </ac:spMkLst>
        </pc:spChg>
        <pc:spChg chg="add del">
          <ac:chgData name="Rodrigues, Daniel" userId="1ffddb27-6230-47bd-b2ab-0a437ecdda65" providerId="ADAL" clId="{A84B1F16-0A42-4F0E-B1DB-54A09E5FC076}" dt="2023-07-22T05:43:46.999" v="1098" actId="26606"/>
          <ac:spMkLst>
            <pc:docMk/>
            <pc:sldMk cId="2427396739" sldId="307"/>
            <ac:spMk id="10" creationId="{C0A1ED06-4733-4020-9C60-81D4D801408D}"/>
          </ac:spMkLst>
        </pc:spChg>
        <pc:spChg chg="add del">
          <ac:chgData name="Rodrigues, Daniel" userId="1ffddb27-6230-47bd-b2ab-0a437ecdda65" providerId="ADAL" clId="{A84B1F16-0A42-4F0E-B1DB-54A09E5FC076}" dt="2023-07-22T05:43:46.999" v="1098" actId="26606"/>
          <ac:spMkLst>
            <pc:docMk/>
            <pc:sldMk cId="2427396739" sldId="307"/>
            <ac:spMk id="12" creationId="{B0CA3509-3AF9-45FE-93ED-57BB5D5E8E07}"/>
          </ac:spMkLst>
        </pc:spChg>
        <pc:spChg chg="add del">
          <ac:chgData name="Rodrigues, Daniel" userId="1ffddb27-6230-47bd-b2ab-0a437ecdda65" providerId="ADAL" clId="{A84B1F16-0A42-4F0E-B1DB-54A09E5FC076}" dt="2023-07-22T05:43:54.637" v="1100" actId="26606"/>
          <ac:spMkLst>
            <pc:docMk/>
            <pc:sldMk cId="2427396739" sldId="307"/>
            <ac:spMk id="14" creationId="{1A9F7B4E-B03D-4F64-BE33-00D074458D45}"/>
          </ac:spMkLst>
        </pc:spChg>
        <pc:spChg chg="add del">
          <ac:chgData name="Rodrigues, Daniel" userId="1ffddb27-6230-47bd-b2ab-0a437ecdda65" providerId="ADAL" clId="{A84B1F16-0A42-4F0E-B1DB-54A09E5FC076}" dt="2023-07-22T05:43:54.637" v="1100" actId="26606"/>
          <ac:spMkLst>
            <pc:docMk/>
            <pc:sldMk cId="2427396739" sldId="307"/>
            <ac:spMk id="15" creationId="{7E2BE7F7-CA89-4002-ACCE-A478AEA24F5E}"/>
          </ac:spMkLst>
        </pc:spChg>
        <pc:spChg chg="add del">
          <ac:chgData name="Rodrigues, Daniel" userId="1ffddb27-6230-47bd-b2ab-0a437ecdda65" providerId="ADAL" clId="{A84B1F16-0A42-4F0E-B1DB-54A09E5FC076}" dt="2023-07-22T05:44:13.697" v="1102" actId="26606"/>
          <ac:spMkLst>
            <pc:docMk/>
            <pc:sldMk cId="2427396739" sldId="307"/>
            <ac:spMk id="17" creationId="{C5E6CFF1-2F42-4E10-9A97-F116F46F53FE}"/>
          </ac:spMkLst>
        </pc:spChg>
        <pc:spChg chg="add del">
          <ac:chgData name="Rodrigues, Daniel" userId="1ffddb27-6230-47bd-b2ab-0a437ecdda65" providerId="ADAL" clId="{A84B1F16-0A42-4F0E-B1DB-54A09E5FC076}" dt="2023-07-22T05:46:52.797" v="1163" actId="26606"/>
          <ac:spMkLst>
            <pc:docMk/>
            <pc:sldMk cId="2427396739" sldId="307"/>
            <ac:spMk id="20" creationId="{1A9F7B4E-B03D-4F64-BE33-00D074458D45}"/>
          </ac:spMkLst>
        </pc:spChg>
        <pc:spChg chg="add del">
          <ac:chgData name="Rodrigues, Daniel" userId="1ffddb27-6230-47bd-b2ab-0a437ecdda65" providerId="ADAL" clId="{A84B1F16-0A42-4F0E-B1DB-54A09E5FC076}" dt="2023-07-22T05:46:52.797" v="1163" actId="26606"/>
          <ac:spMkLst>
            <pc:docMk/>
            <pc:sldMk cId="2427396739" sldId="307"/>
            <ac:spMk id="21" creationId="{7E2BE7F7-CA89-4002-ACCE-A478AEA24F5E}"/>
          </ac:spMkLst>
        </pc:spChg>
        <pc:spChg chg="add del">
          <ac:chgData name="Rodrigues, Daniel" userId="1ffddb27-6230-47bd-b2ab-0a437ecdda65" providerId="ADAL" clId="{A84B1F16-0A42-4F0E-B1DB-54A09E5FC076}" dt="2023-07-22T05:47:23.212" v="1171" actId="26606"/>
          <ac:spMkLst>
            <pc:docMk/>
            <pc:sldMk cId="2427396739" sldId="307"/>
            <ac:spMk id="1031" creationId="{16C5FA50-8D52-4617-AF91-5C7B1C8352F1}"/>
          </ac:spMkLst>
        </pc:spChg>
        <pc:spChg chg="add del">
          <ac:chgData name="Rodrigues, Daniel" userId="1ffddb27-6230-47bd-b2ab-0a437ecdda65" providerId="ADAL" clId="{A84B1F16-0A42-4F0E-B1DB-54A09E5FC076}" dt="2023-07-22T05:47:23.212" v="1171" actId="26606"/>
          <ac:spMkLst>
            <pc:docMk/>
            <pc:sldMk cId="2427396739" sldId="307"/>
            <ac:spMk id="1033" creationId="{E223798C-12AD-4B0C-A50C-D676347D67CF}"/>
          </ac:spMkLst>
        </pc:spChg>
        <pc:spChg chg="add">
          <ac:chgData name="Rodrigues, Daniel" userId="1ffddb27-6230-47bd-b2ab-0a437ecdda65" providerId="ADAL" clId="{A84B1F16-0A42-4F0E-B1DB-54A09E5FC076}" dt="2023-07-22T05:47:23.220" v="1172" actId="26606"/>
          <ac:spMkLst>
            <pc:docMk/>
            <pc:sldMk cId="2427396739" sldId="307"/>
            <ac:spMk id="1035" creationId="{04812C46-200A-4DEB-A05E-3ED6C68C2387}"/>
          </ac:spMkLst>
        </pc:spChg>
        <pc:spChg chg="add">
          <ac:chgData name="Rodrigues, Daniel" userId="1ffddb27-6230-47bd-b2ab-0a437ecdda65" providerId="ADAL" clId="{A84B1F16-0A42-4F0E-B1DB-54A09E5FC076}" dt="2023-07-22T05:47:23.220" v="1172" actId="26606"/>
          <ac:spMkLst>
            <pc:docMk/>
            <pc:sldMk cId="2427396739" sldId="307"/>
            <ac:spMk id="1036" creationId="{D1EA859B-E555-4109-94F3-6700E046E008}"/>
          </ac:spMkLst>
        </pc:spChg>
        <pc:spChg chg="add mod">
          <ac:chgData name="Rodrigues, Daniel" userId="1ffddb27-6230-47bd-b2ab-0a437ecdda65" providerId="ADAL" clId="{A84B1F16-0A42-4F0E-B1DB-54A09E5FC076}" dt="2023-07-22T06:04:25.218" v="1267" actId="20577"/>
          <ac:spMkLst>
            <pc:docMk/>
            <pc:sldMk cId="2427396739" sldId="307"/>
            <ac:spMk id="1037" creationId="{7361F3F4-8E60-17AE-7886-49A4857EA8D6}"/>
          </ac:spMkLst>
        </pc:spChg>
        <pc:graphicFrameChg chg="add del mod">
          <ac:chgData name="Rodrigues, Daniel" userId="1ffddb27-6230-47bd-b2ab-0a437ecdda65" providerId="ADAL" clId="{A84B1F16-0A42-4F0E-B1DB-54A09E5FC076}" dt="2023-07-22T05:38:31.952" v="1045" actId="12084"/>
          <ac:graphicFrameMkLst>
            <pc:docMk/>
            <pc:sldMk cId="2427396739" sldId="307"/>
            <ac:graphicFrameMk id="4" creationId="{E29BCCD4-B2A4-D1A7-24CD-711C191DF529}"/>
          </ac:graphicFrameMkLst>
        </pc:graphicFrameChg>
        <pc:graphicFrameChg chg="add del mod modGraphic">
          <ac:chgData name="Rodrigues, Daniel" userId="1ffddb27-6230-47bd-b2ab-0a437ecdda65" providerId="ADAL" clId="{A84B1F16-0A42-4F0E-B1DB-54A09E5FC076}" dt="2023-07-22T05:47:08.430" v="1168" actId="478"/>
          <ac:graphicFrameMkLst>
            <pc:docMk/>
            <pc:sldMk cId="2427396739" sldId="307"/>
            <ac:graphicFrameMk id="5" creationId="{588CABC8-48A7-EBDA-4A41-9090DA202982}"/>
          </ac:graphicFrameMkLst>
        </pc:graphicFrameChg>
        <pc:picChg chg="add mod">
          <ac:chgData name="Rodrigues, Daniel" userId="1ffddb27-6230-47bd-b2ab-0a437ecdda65" providerId="ADAL" clId="{A84B1F16-0A42-4F0E-B1DB-54A09E5FC076}" dt="2023-07-22T12:56:28.362" v="1471"/>
          <ac:picMkLst>
            <pc:docMk/>
            <pc:sldMk cId="2427396739" sldId="307"/>
            <ac:picMk id="3" creationId="{BC202AF1-B35D-54A9-6AD4-CFEE13344998}"/>
          </ac:picMkLst>
        </pc:picChg>
        <pc:picChg chg="del">
          <ac:chgData name="Rodrigues, Daniel" userId="1ffddb27-6230-47bd-b2ab-0a437ecdda65" providerId="ADAL" clId="{A84B1F16-0A42-4F0E-B1DB-54A09E5FC076}" dt="2023-07-22T07:24:04.111" v="1430" actId="478"/>
          <ac:picMkLst>
            <pc:docMk/>
            <pc:sldMk cId="2427396739" sldId="307"/>
            <ac:picMk id="8" creationId="{70A164D3-B9DF-A245-B871-0F59F09B23AF}"/>
          </ac:picMkLst>
        </pc:picChg>
        <pc:picChg chg="add mod">
          <ac:chgData name="Rodrigues, Daniel" userId="1ffddb27-6230-47bd-b2ab-0a437ecdda65" providerId="ADAL" clId="{A84B1F16-0A42-4F0E-B1DB-54A09E5FC076}" dt="2023-07-22T05:47:23.220" v="1172" actId="26606"/>
          <ac:picMkLst>
            <pc:docMk/>
            <pc:sldMk cId="2427396739" sldId="307"/>
            <ac:picMk id="1026" creationId="{AF08F390-9648-F337-0718-9FFCACF3AD7C}"/>
          </ac:picMkLst>
        </pc:picChg>
        <pc:cxnChg chg="add del">
          <ac:chgData name="Rodrigues, Daniel" userId="1ffddb27-6230-47bd-b2ab-0a437ecdda65" providerId="ADAL" clId="{A84B1F16-0A42-4F0E-B1DB-54A09E5FC076}" dt="2023-07-22T05:44:13.697" v="1102" actId="26606"/>
          <ac:cxnSpMkLst>
            <pc:docMk/>
            <pc:sldMk cId="2427396739" sldId="307"/>
            <ac:cxnSpMk id="18" creationId="{96A8629B-8289-498B-939B-1CA0C106182C}"/>
          </ac:cxnSpMkLst>
        </pc:cxnChg>
      </pc:sldChg>
      <pc:sldChg chg="addSp delSp modSp new mod setBg modAnim">
        <pc:chgData name="Rodrigues, Daniel" userId="1ffddb27-6230-47bd-b2ab-0a437ecdda65" providerId="ADAL" clId="{A84B1F16-0A42-4F0E-B1DB-54A09E5FC076}" dt="2023-07-22T13:34:10.742" v="1898"/>
        <pc:sldMkLst>
          <pc:docMk/>
          <pc:sldMk cId="1919234853" sldId="308"/>
        </pc:sldMkLst>
        <pc:spChg chg="mod">
          <ac:chgData name="Rodrigues, Daniel" userId="1ffddb27-6230-47bd-b2ab-0a437ecdda65" providerId="ADAL" clId="{A84B1F16-0A42-4F0E-B1DB-54A09E5FC076}" dt="2023-07-22T07:20:52.315" v="1429" actId="26606"/>
          <ac:spMkLst>
            <pc:docMk/>
            <pc:sldMk cId="1919234853" sldId="308"/>
            <ac:spMk id="2" creationId="{B5E6F743-8E5C-5A8C-7C28-0EF4CC283006}"/>
          </ac:spMkLst>
        </pc:spChg>
        <pc:spChg chg="add del mod">
          <ac:chgData name="Rodrigues, Daniel" userId="1ffddb27-6230-47bd-b2ab-0a437ecdda65" providerId="ADAL" clId="{A84B1F16-0A42-4F0E-B1DB-54A09E5FC076}" dt="2023-07-22T07:16:44.193" v="1411"/>
          <ac:spMkLst>
            <pc:docMk/>
            <pc:sldMk cId="1919234853" sldId="308"/>
            <ac:spMk id="3" creationId="{7F812A6B-F964-B9AB-8C4D-EC9190026BF0}"/>
          </ac:spMkLst>
        </pc:spChg>
        <pc:spChg chg="add del mod">
          <ac:chgData name="Rodrigues, Daniel" userId="1ffddb27-6230-47bd-b2ab-0a437ecdda65" providerId="ADAL" clId="{A84B1F16-0A42-4F0E-B1DB-54A09E5FC076}" dt="2023-07-22T07:20:52.315" v="1429" actId="26606"/>
          <ac:spMkLst>
            <pc:docMk/>
            <pc:sldMk cId="1919234853" sldId="308"/>
            <ac:spMk id="4" creationId="{AC2A813F-A89E-7778-8E84-B69E9CDB7AD1}"/>
          </ac:spMkLst>
        </pc:spChg>
        <pc:spChg chg="add">
          <ac:chgData name="Rodrigues, Daniel" userId="1ffddb27-6230-47bd-b2ab-0a437ecdda65" providerId="ADAL" clId="{A84B1F16-0A42-4F0E-B1DB-54A09E5FC076}" dt="2023-07-22T07:20:52.315" v="1429" actId="26606"/>
          <ac:spMkLst>
            <pc:docMk/>
            <pc:sldMk cId="1919234853" sldId="308"/>
            <ac:spMk id="7" creationId="{D4771268-CB57-404A-9271-370EB28F6090}"/>
          </ac:spMkLst>
        </pc:spChg>
        <pc:spChg chg="add del">
          <ac:chgData name="Rodrigues, Daniel" userId="1ffddb27-6230-47bd-b2ab-0a437ecdda65" providerId="ADAL" clId="{A84B1F16-0A42-4F0E-B1DB-54A09E5FC076}" dt="2023-07-22T05:51:37.872" v="1177" actId="26606"/>
          <ac:spMkLst>
            <pc:docMk/>
            <pc:sldMk cId="1919234853" sldId="308"/>
            <ac:spMk id="8" creationId="{FB5B0058-AF13-4859-B429-4EDDE2A26F7F}"/>
          </ac:spMkLst>
        </pc:spChg>
        <pc:spChg chg="add del">
          <ac:chgData name="Rodrigues, Daniel" userId="1ffddb27-6230-47bd-b2ab-0a437ecdda65" providerId="ADAL" clId="{A84B1F16-0A42-4F0E-B1DB-54A09E5FC076}" dt="2023-07-22T05:51:37.872" v="1177" actId="26606"/>
          <ac:spMkLst>
            <pc:docMk/>
            <pc:sldMk cId="1919234853" sldId="308"/>
            <ac:spMk id="10" creationId="{81BD432D-FAB3-4B5D-BF27-4DA7C75B3238}"/>
          </ac:spMkLst>
        </pc:spChg>
        <pc:spChg chg="add del">
          <ac:chgData name="Rodrigues, Daniel" userId="1ffddb27-6230-47bd-b2ab-0a437ecdda65" providerId="ADAL" clId="{A84B1F16-0A42-4F0E-B1DB-54A09E5FC076}" dt="2023-07-22T07:18:59.104" v="1413" actId="26606"/>
          <ac:spMkLst>
            <pc:docMk/>
            <pc:sldMk cId="1919234853" sldId="308"/>
            <ac:spMk id="2054" creationId="{ED27805C-40B7-B854-3CAD-A6DC92CB33CF}"/>
          </ac:spMkLst>
        </pc:spChg>
        <pc:spChg chg="add del">
          <ac:chgData name="Rodrigues, Daniel" userId="1ffddb27-6230-47bd-b2ab-0a437ecdda65" providerId="ADAL" clId="{A84B1F16-0A42-4F0E-B1DB-54A09E5FC076}" dt="2023-07-22T07:20:33.907" v="1426" actId="26606"/>
          <ac:spMkLst>
            <pc:docMk/>
            <pc:sldMk cId="1919234853" sldId="308"/>
            <ac:spMk id="2055" creationId="{D4771268-CB57-404A-9271-370EB28F6090}"/>
          </ac:spMkLst>
        </pc:spChg>
        <pc:spChg chg="add del">
          <ac:chgData name="Rodrigues, Daniel" userId="1ffddb27-6230-47bd-b2ab-0a437ecdda65" providerId="ADAL" clId="{A84B1F16-0A42-4F0E-B1DB-54A09E5FC076}" dt="2023-07-22T07:18:59.104" v="1413" actId="26606"/>
          <ac:spMkLst>
            <pc:docMk/>
            <pc:sldMk cId="1919234853" sldId="308"/>
            <ac:spMk id="2057" creationId="{FFB60E8C-7224-44A4-87A0-46A1711DD2ED}"/>
          </ac:spMkLst>
        </pc:spChg>
        <pc:spChg chg="add del">
          <ac:chgData name="Rodrigues, Daniel" userId="1ffddb27-6230-47bd-b2ab-0a437ecdda65" providerId="ADAL" clId="{A84B1F16-0A42-4F0E-B1DB-54A09E5FC076}" dt="2023-07-22T07:18:59.104" v="1413" actId="26606"/>
          <ac:spMkLst>
            <pc:docMk/>
            <pc:sldMk cId="1919234853" sldId="308"/>
            <ac:spMk id="2059" creationId="{5DA32751-37A2-45C0-BE94-63D375E27003}"/>
          </ac:spMkLst>
        </pc:spChg>
        <pc:spChg chg="add del">
          <ac:chgData name="Rodrigues, Daniel" userId="1ffddb27-6230-47bd-b2ab-0a437ecdda65" providerId="ADAL" clId="{A84B1F16-0A42-4F0E-B1DB-54A09E5FC076}" dt="2023-07-22T07:18:59.104" v="1413" actId="26606"/>
          <ac:spMkLst>
            <pc:docMk/>
            <pc:sldMk cId="1919234853" sldId="308"/>
            <ac:spMk id="2061" creationId="{E659831F-0D9A-4C63-9EBB-8435B85A440F}"/>
          </ac:spMkLst>
        </pc:spChg>
        <pc:spChg chg="add del">
          <ac:chgData name="Rodrigues, Daniel" userId="1ffddb27-6230-47bd-b2ab-0a437ecdda65" providerId="ADAL" clId="{A84B1F16-0A42-4F0E-B1DB-54A09E5FC076}" dt="2023-07-22T07:18:59.104" v="1413" actId="26606"/>
          <ac:spMkLst>
            <pc:docMk/>
            <pc:sldMk cId="1919234853" sldId="308"/>
            <ac:spMk id="2063" creationId="{5A55FBCD-CD42-40F5-8A1B-3203F9CAEEAA}"/>
          </ac:spMkLst>
        </pc:spChg>
        <pc:spChg chg="add del">
          <ac:chgData name="Rodrigues, Daniel" userId="1ffddb27-6230-47bd-b2ab-0a437ecdda65" providerId="ADAL" clId="{A84B1F16-0A42-4F0E-B1DB-54A09E5FC076}" dt="2023-07-22T07:19:08.841" v="1415" actId="26606"/>
          <ac:spMkLst>
            <pc:docMk/>
            <pc:sldMk cId="1919234853" sldId="308"/>
            <ac:spMk id="2065" creationId="{3AFE8227-C443-417B-BA91-520EB1EF4559}"/>
          </ac:spMkLst>
        </pc:spChg>
        <pc:spChg chg="add del">
          <ac:chgData name="Rodrigues, Daniel" userId="1ffddb27-6230-47bd-b2ab-0a437ecdda65" providerId="ADAL" clId="{A84B1F16-0A42-4F0E-B1DB-54A09E5FC076}" dt="2023-07-22T07:19:08.841" v="1415" actId="26606"/>
          <ac:spMkLst>
            <pc:docMk/>
            <pc:sldMk cId="1919234853" sldId="308"/>
            <ac:spMk id="2066" creationId="{959B2457-9226-D0C1-AAF6-D24601F17FD5}"/>
          </ac:spMkLst>
        </pc:spChg>
        <pc:spChg chg="add del">
          <ac:chgData name="Rodrigues, Daniel" userId="1ffddb27-6230-47bd-b2ab-0a437ecdda65" providerId="ADAL" clId="{A84B1F16-0A42-4F0E-B1DB-54A09E5FC076}" dt="2023-07-22T07:19:08.841" v="1415" actId="26606"/>
          <ac:spMkLst>
            <pc:docMk/>
            <pc:sldMk cId="1919234853" sldId="308"/>
            <ac:spMk id="2067" creationId="{907741FC-B544-4A6E-B831-6789D042333D}"/>
          </ac:spMkLst>
        </pc:spChg>
        <pc:spChg chg="add del">
          <ac:chgData name="Rodrigues, Daniel" userId="1ffddb27-6230-47bd-b2ab-0a437ecdda65" providerId="ADAL" clId="{A84B1F16-0A42-4F0E-B1DB-54A09E5FC076}" dt="2023-07-22T07:19:08.841" v="1415" actId="26606"/>
          <ac:spMkLst>
            <pc:docMk/>
            <pc:sldMk cId="1919234853" sldId="308"/>
            <ac:spMk id="2068" creationId="{3F0BE7ED-7814-4273-B18A-F26CC0380380}"/>
          </ac:spMkLst>
        </pc:spChg>
        <pc:spChg chg="add del">
          <ac:chgData name="Rodrigues, Daniel" userId="1ffddb27-6230-47bd-b2ab-0a437ecdda65" providerId="ADAL" clId="{A84B1F16-0A42-4F0E-B1DB-54A09E5FC076}" dt="2023-07-22T07:19:27.590" v="1417" actId="26606"/>
          <ac:spMkLst>
            <pc:docMk/>
            <pc:sldMk cId="1919234853" sldId="308"/>
            <ac:spMk id="2071" creationId="{597691CF-8594-3870-904F-33B482684DA5}"/>
          </ac:spMkLst>
        </pc:spChg>
        <pc:spChg chg="add del">
          <ac:chgData name="Rodrigues, Daniel" userId="1ffddb27-6230-47bd-b2ab-0a437ecdda65" providerId="ADAL" clId="{A84B1F16-0A42-4F0E-B1DB-54A09E5FC076}" dt="2023-07-22T07:19:55.754" v="1421" actId="26606"/>
          <ac:spMkLst>
            <pc:docMk/>
            <pc:sldMk cId="1919234853" sldId="308"/>
            <ac:spMk id="2073" creationId="{D1942232-83D0-49E2-AF9B-1F97E3C1EF8E}"/>
          </ac:spMkLst>
        </pc:spChg>
        <pc:spChg chg="add del">
          <ac:chgData name="Rodrigues, Daniel" userId="1ffddb27-6230-47bd-b2ab-0a437ecdda65" providerId="ADAL" clId="{A84B1F16-0A42-4F0E-B1DB-54A09E5FC076}" dt="2023-07-22T07:19:55.754" v="1421" actId="26606"/>
          <ac:spMkLst>
            <pc:docMk/>
            <pc:sldMk cId="1919234853" sldId="308"/>
            <ac:spMk id="2074" creationId="{E9E70D72-6E23-4015-A4A6-85C120C19167}"/>
          </ac:spMkLst>
        </pc:spChg>
        <pc:spChg chg="add del">
          <ac:chgData name="Rodrigues, Daniel" userId="1ffddb27-6230-47bd-b2ab-0a437ecdda65" providerId="ADAL" clId="{A84B1F16-0A42-4F0E-B1DB-54A09E5FC076}" dt="2023-07-22T07:19:55.754" v="1421" actId="26606"/>
          <ac:spMkLst>
            <pc:docMk/>
            <pc:sldMk cId="1919234853" sldId="308"/>
            <ac:spMk id="2078" creationId="{8F5F60A9-6CB1-6BD7-D342-A8839825041C}"/>
          </ac:spMkLst>
        </pc:spChg>
        <pc:grpChg chg="add del">
          <ac:chgData name="Rodrigues, Daniel" userId="1ffddb27-6230-47bd-b2ab-0a437ecdda65" providerId="ADAL" clId="{A84B1F16-0A42-4F0E-B1DB-54A09E5FC076}" dt="2023-07-22T07:19:55.754" v="1421" actId="26606"/>
          <ac:grpSpMkLst>
            <pc:docMk/>
            <pc:sldMk cId="1919234853" sldId="308"/>
            <ac:grpSpMk id="2075" creationId="{C28A977F-B603-4D81-B0FC-C8DE048A7931}"/>
          </ac:grpSpMkLst>
        </pc:grpChg>
        <pc:grpChg chg="add del">
          <ac:chgData name="Rodrigues, Daniel" userId="1ffddb27-6230-47bd-b2ab-0a437ecdda65" providerId="ADAL" clId="{A84B1F16-0A42-4F0E-B1DB-54A09E5FC076}" dt="2023-07-22T07:19:55.754" v="1421" actId="26606"/>
          <ac:grpSpMkLst>
            <pc:docMk/>
            <pc:sldMk cId="1919234853" sldId="308"/>
            <ac:grpSpMk id="2079" creationId="{C78D9229-E61D-4FEE-8321-2F8B64A8CADF}"/>
          </ac:grpSpMkLst>
        </pc:grpChg>
        <pc:picChg chg="add mod">
          <ac:chgData name="Rodrigues, Daniel" userId="1ffddb27-6230-47bd-b2ab-0a437ecdda65" providerId="ADAL" clId="{A84B1F16-0A42-4F0E-B1DB-54A09E5FC076}" dt="2023-07-22T12:56:52.452" v="1472"/>
          <ac:picMkLst>
            <pc:docMk/>
            <pc:sldMk cId="1919234853" sldId="308"/>
            <ac:picMk id="3" creationId="{A519AEA7-BFD2-FFD6-D504-85C32AD177E9}"/>
          </ac:picMkLst>
        </pc:picChg>
        <pc:picChg chg="add mod">
          <ac:chgData name="Rodrigues, Daniel" userId="1ffddb27-6230-47bd-b2ab-0a437ecdda65" providerId="ADAL" clId="{A84B1F16-0A42-4F0E-B1DB-54A09E5FC076}" dt="2023-07-22T07:20:52.315" v="1429" actId="26606"/>
          <ac:picMkLst>
            <pc:docMk/>
            <pc:sldMk cId="1919234853" sldId="308"/>
            <ac:picMk id="5" creationId="{2B528CA8-3AD0-27C9-D8E9-04FF9C144053}"/>
          </ac:picMkLst>
        </pc:picChg>
        <pc:picChg chg="add del mod">
          <ac:chgData name="Rodrigues, Daniel" userId="1ffddb27-6230-47bd-b2ab-0a437ecdda65" providerId="ADAL" clId="{A84B1F16-0A42-4F0E-B1DB-54A09E5FC076}" dt="2023-07-22T07:20:21.108" v="1423" actId="478"/>
          <ac:picMkLst>
            <pc:docMk/>
            <pc:sldMk cId="1919234853" sldId="308"/>
            <ac:picMk id="2050" creationId="{B76FF7D3-8D5C-3EFE-F423-E0300EF47764}"/>
          </ac:picMkLst>
        </pc:picChg>
        <pc:picChg chg="add del mod">
          <ac:chgData name="Rodrigues, Daniel" userId="1ffddb27-6230-47bd-b2ab-0a437ecdda65" providerId="ADAL" clId="{A84B1F16-0A42-4F0E-B1DB-54A09E5FC076}" dt="2023-07-22T07:20:42.566" v="1427"/>
          <ac:picMkLst>
            <pc:docMk/>
            <pc:sldMk cId="1919234853" sldId="308"/>
            <ac:picMk id="2052" creationId="{3E72407C-CA9A-A948-655E-86B9C588EDD7}"/>
          </ac:picMkLst>
        </pc:picChg>
        <pc:cxnChg chg="add del">
          <ac:chgData name="Rodrigues, Daniel" userId="1ffddb27-6230-47bd-b2ab-0a437ecdda65" providerId="ADAL" clId="{A84B1F16-0A42-4F0E-B1DB-54A09E5FC076}" dt="2023-07-22T05:51:37.872" v="1177" actId="26606"/>
          <ac:cxnSpMkLst>
            <pc:docMk/>
            <pc:sldMk cId="1919234853" sldId="308"/>
            <ac:cxnSpMk id="12" creationId="{E6D6B450-4278-45B8-88C7-C061710E3C7E}"/>
          </ac:cxnSpMkLst>
        </pc:cxnChg>
        <pc:cxnChg chg="add del">
          <ac:chgData name="Rodrigues, Daniel" userId="1ffddb27-6230-47bd-b2ab-0a437ecdda65" providerId="ADAL" clId="{A84B1F16-0A42-4F0E-B1DB-54A09E5FC076}" dt="2023-07-22T05:51:37.872" v="1177" actId="26606"/>
          <ac:cxnSpMkLst>
            <pc:docMk/>
            <pc:sldMk cId="1919234853" sldId="308"/>
            <ac:cxnSpMk id="14" creationId="{74234A4C-A256-4139-A5F4-27078F0D6796}"/>
          </ac:cxnSpMkLst>
        </pc:cxnChg>
        <pc:cxnChg chg="add del">
          <ac:chgData name="Rodrigues, Daniel" userId="1ffddb27-6230-47bd-b2ab-0a437ecdda65" providerId="ADAL" clId="{A84B1F16-0A42-4F0E-B1DB-54A09E5FC076}" dt="2023-07-22T07:19:27.590" v="1417" actId="26606"/>
          <ac:cxnSpMkLst>
            <pc:docMk/>
            <pc:sldMk cId="1919234853" sldId="308"/>
            <ac:cxnSpMk id="2070" creationId="{1503BFE4-729B-D9D0-C17B-501E6AF1127A}"/>
          </ac:cxnSpMkLst>
        </pc:cxnChg>
      </pc:sldChg>
      <pc:sldChg chg="new del">
        <pc:chgData name="Rodrigues, Daniel" userId="1ffddb27-6230-47bd-b2ab-0a437ecdda65" providerId="ADAL" clId="{A84B1F16-0A42-4F0E-B1DB-54A09E5FC076}" dt="2023-07-22T05:51:21.713" v="1174" actId="680"/>
        <pc:sldMkLst>
          <pc:docMk/>
          <pc:sldMk cId="2288412396" sldId="308"/>
        </pc:sldMkLst>
      </pc:sldChg>
      <pc:sldChg chg="new del ord">
        <pc:chgData name="Rodrigues, Daniel" userId="1ffddb27-6230-47bd-b2ab-0a437ecdda65" providerId="ADAL" clId="{A84B1F16-0A42-4F0E-B1DB-54A09E5FC076}" dt="2023-07-22T05:46:53.902" v="1165" actId="680"/>
        <pc:sldMkLst>
          <pc:docMk/>
          <pc:sldMk cId="4235140283" sldId="308"/>
        </pc:sldMkLst>
      </pc:sldChg>
      <pc:sldChg chg="new del">
        <pc:chgData name="Rodrigues, Daniel" userId="1ffddb27-6230-47bd-b2ab-0a437ecdda65" providerId="ADAL" clId="{A84B1F16-0A42-4F0E-B1DB-54A09E5FC076}" dt="2023-07-22T07:25:41.776" v="1434" actId="680"/>
        <pc:sldMkLst>
          <pc:docMk/>
          <pc:sldMk cId="2344021191" sldId="309"/>
        </pc:sldMkLst>
      </pc:sldChg>
    </pc:docChg>
  </pc:docChgLst>
  <pc:docChgLst>
    <pc:chgData name="Taneja, Ishita" userId="bedac2b8-fcbf-478d-8242-3e326586e8c2" providerId="ADAL" clId="{E7F655A3-D7C6-4AA6-916F-3953C36A1437}"/>
    <pc:docChg chg="modSld">
      <pc:chgData name="Taneja, Ishita" userId="bedac2b8-fcbf-478d-8242-3e326586e8c2" providerId="ADAL" clId="{E7F655A3-D7C6-4AA6-916F-3953C36A1437}" dt="2022-07-21T12:29:28.006" v="43" actId="20577"/>
      <pc:docMkLst>
        <pc:docMk/>
      </pc:docMkLst>
      <pc:sldChg chg="modSp mod">
        <pc:chgData name="Taneja, Ishita" userId="bedac2b8-fcbf-478d-8242-3e326586e8c2" providerId="ADAL" clId="{E7F655A3-D7C6-4AA6-916F-3953C36A1437}" dt="2022-07-21T12:29:28.006" v="43" actId="20577"/>
        <pc:sldMkLst>
          <pc:docMk/>
          <pc:sldMk cId="615060571" sldId="257"/>
        </pc:sldMkLst>
        <pc:spChg chg="mod">
          <ac:chgData name="Taneja, Ishita" userId="bedac2b8-fcbf-478d-8242-3e326586e8c2" providerId="ADAL" clId="{E7F655A3-D7C6-4AA6-916F-3953C36A1437}" dt="2022-07-21T12:29:28.006" v="43" actId="20577"/>
          <ac:spMkLst>
            <pc:docMk/>
            <pc:sldMk cId="615060571" sldId="257"/>
            <ac:spMk id="3" creationId="{7A45A1FA-1E4C-46B1-9ADF-F548D3FA671E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D22D49-7961-4440-94BB-3A027BF3819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00FEBC6-C76E-4544-90D5-7AB7C4A0CBBB}">
      <dgm:prSet/>
      <dgm:spPr/>
      <dgm:t>
        <a:bodyPr/>
        <a:lstStyle/>
        <a:p>
          <a:r>
            <a:rPr lang="en-IN"/>
            <a:t>Customer Retention</a:t>
          </a:r>
          <a:endParaRPr lang="en-US"/>
        </a:p>
      </dgm:t>
    </dgm:pt>
    <dgm:pt modelId="{6BD7E7EE-5F3A-47A0-AAB1-5F77E1F9BA60}" type="parTrans" cxnId="{2D32ABEC-BBDE-4553-8EC6-1288AAE19C99}">
      <dgm:prSet/>
      <dgm:spPr/>
      <dgm:t>
        <a:bodyPr/>
        <a:lstStyle/>
        <a:p>
          <a:endParaRPr lang="en-US"/>
        </a:p>
      </dgm:t>
    </dgm:pt>
    <dgm:pt modelId="{6E9E68B0-D295-4DD9-B466-2550906D82D4}" type="sibTrans" cxnId="{2D32ABEC-BBDE-4553-8EC6-1288AAE19C99}">
      <dgm:prSet/>
      <dgm:spPr/>
      <dgm:t>
        <a:bodyPr/>
        <a:lstStyle/>
        <a:p>
          <a:endParaRPr lang="en-US"/>
        </a:p>
      </dgm:t>
    </dgm:pt>
    <dgm:pt modelId="{AF5AF0B2-B170-4F99-8744-74C146D29131}">
      <dgm:prSet/>
      <dgm:spPr/>
      <dgm:t>
        <a:bodyPr/>
        <a:lstStyle/>
        <a:p>
          <a:r>
            <a:rPr lang="en-IN"/>
            <a:t>Customer Satisfaction</a:t>
          </a:r>
          <a:endParaRPr lang="en-US"/>
        </a:p>
      </dgm:t>
    </dgm:pt>
    <dgm:pt modelId="{A87EF4AD-EE42-49F2-BAE4-CEB5ACF5F8B2}" type="parTrans" cxnId="{047423C2-162A-4D8D-A58D-F2D9D5207317}">
      <dgm:prSet/>
      <dgm:spPr/>
      <dgm:t>
        <a:bodyPr/>
        <a:lstStyle/>
        <a:p>
          <a:endParaRPr lang="en-US"/>
        </a:p>
      </dgm:t>
    </dgm:pt>
    <dgm:pt modelId="{3C3A41E0-E1B9-464B-8C98-902907B2CF37}" type="sibTrans" cxnId="{047423C2-162A-4D8D-A58D-F2D9D5207317}">
      <dgm:prSet/>
      <dgm:spPr/>
      <dgm:t>
        <a:bodyPr/>
        <a:lstStyle/>
        <a:p>
          <a:endParaRPr lang="en-US"/>
        </a:p>
      </dgm:t>
    </dgm:pt>
    <dgm:pt modelId="{CA977606-131C-4C9C-BA97-F0019E99454A}">
      <dgm:prSet/>
      <dgm:spPr/>
      <dgm:t>
        <a:bodyPr/>
        <a:lstStyle/>
        <a:p>
          <a:r>
            <a:rPr lang="en-IN"/>
            <a:t>Bank Reputation</a:t>
          </a:r>
          <a:endParaRPr lang="en-US"/>
        </a:p>
      </dgm:t>
    </dgm:pt>
    <dgm:pt modelId="{6EE424F1-0BE4-47DA-A57B-2E2E05A93106}" type="parTrans" cxnId="{7D00E727-2A7D-4EA8-872A-31CDF788C375}">
      <dgm:prSet/>
      <dgm:spPr/>
      <dgm:t>
        <a:bodyPr/>
        <a:lstStyle/>
        <a:p>
          <a:endParaRPr lang="en-US"/>
        </a:p>
      </dgm:t>
    </dgm:pt>
    <dgm:pt modelId="{005F150C-EB27-4520-836B-A02F072428B5}" type="sibTrans" cxnId="{7D00E727-2A7D-4EA8-872A-31CDF788C375}">
      <dgm:prSet/>
      <dgm:spPr/>
      <dgm:t>
        <a:bodyPr/>
        <a:lstStyle/>
        <a:p>
          <a:endParaRPr lang="en-US"/>
        </a:p>
      </dgm:t>
    </dgm:pt>
    <dgm:pt modelId="{AF83909B-41CE-4FEA-A3B3-85D5BCD6D7DC}" type="pres">
      <dgm:prSet presAssocID="{69D22D49-7961-4440-94BB-3A027BF38196}" presName="root" presStyleCnt="0">
        <dgm:presLayoutVars>
          <dgm:dir/>
          <dgm:resizeHandles val="exact"/>
        </dgm:presLayoutVars>
      </dgm:prSet>
      <dgm:spPr/>
    </dgm:pt>
    <dgm:pt modelId="{E8F9509C-63D3-4A96-9C0B-FDCEB2B22CDC}" type="pres">
      <dgm:prSet presAssocID="{800FEBC6-C76E-4544-90D5-7AB7C4A0CBBB}" presName="compNode" presStyleCnt="0"/>
      <dgm:spPr/>
    </dgm:pt>
    <dgm:pt modelId="{E59EE18B-48AC-4626-8C3C-72F28322B673}" type="pres">
      <dgm:prSet presAssocID="{800FEBC6-C76E-4544-90D5-7AB7C4A0CBB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0DF55EA2-1C47-47AA-B82F-AF67E16E581E}" type="pres">
      <dgm:prSet presAssocID="{800FEBC6-C76E-4544-90D5-7AB7C4A0CBBB}" presName="spaceRect" presStyleCnt="0"/>
      <dgm:spPr/>
    </dgm:pt>
    <dgm:pt modelId="{234AA23A-2922-42F7-A1BC-403C2290B75F}" type="pres">
      <dgm:prSet presAssocID="{800FEBC6-C76E-4544-90D5-7AB7C4A0CBBB}" presName="textRect" presStyleLbl="revTx" presStyleIdx="0" presStyleCnt="3">
        <dgm:presLayoutVars>
          <dgm:chMax val="1"/>
          <dgm:chPref val="1"/>
        </dgm:presLayoutVars>
      </dgm:prSet>
      <dgm:spPr/>
    </dgm:pt>
    <dgm:pt modelId="{79562BBB-A016-42B0-9F70-88D34273AD3D}" type="pres">
      <dgm:prSet presAssocID="{6E9E68B0-D295-4DD9-B466-2550906D82D4}" presName="sibTrans" presStyleCnt="0"/>
      <dgm:spPr/>
    </dgm:pt>
    <dgm:pt modelId="{B33F34DA-37E5-4FE8-B15A-394BCAC0869F}" type="pres">
      <dgm:prSet presAssocID="{AF5AF0B2-B170-4F99-8744-74C146D29131}" presName="compNode" presStyleCnt="0"/>
      <dgm:spPr/>
    </dgm:pt>
    <dgm:pt modelId="{F3D1608F-CD83-49F9-8B4D-E959C24FD1EA}" type="pres">
      <dgm:prSet presAssocID="{AF5AF0B2-B170-4F99-8744-74C146D29131}" presName="iconRect" presStyleLbl="node1" presStyleIdx="1" presStyleCnt="3" custLinFactNeighborX="-82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DB2721CD-699A-4700-9EE2-75EF353F86A3}" type="pres">
      <dgm:prSet presAssocID="{AF5AF0B2-B170-4F99-8744-74C146D29131}" presName="spaceRect" presStyleCnt="0"/>
      <dgm:spPr/>
    </dgm:pt>
    <dgm:pt modelId="{598D8B19-8C38-4D6F-9160-02158C051B1A}" type="pres">
      <dgm:prSet presAssocID="{AF5AF0B2-B170-4F99-8744-74C146D29131}" presName="textRect" presStyleLbl="revTx" presStyleIdx="1" presStyleCnt="3">
        <dgm:presLayoutVars>
          <dgm:chMax val="1"/>
          <dgm:chPref val="1"/>
        </dgm:presLayoutVars>
      </dgm:prSet>
      <dgm:spPr/>
    </dgm:pt>
    <dgm:pt modelId="{86C198FB-D941-478E-8F48-2831C01BC97A}" type="pres">
      <dgm:prSet presAssocID="{3C3A41E0-E1B9-464B-8C98-902907B2CF37}" presName="sibTrans" presStyleCnt="0"/>
      <dgm:spPr/>
    </dgm:pt>
    <dgm:pt modelId="{1251F6AF-BEF1-41BD-998F-EB2062B41B5E}" type="pres">
      <dgm:prSet presAssocID="{CA977606-131C-4C9C-BA97-F0019E99454A}" presName="compNode" presStyleCnt="0"/>
      <dgm:spPr/>
    </dgm:pt>
    <dgm:pt modelId="{C6B16BD2-B1F5-467A-AE6B-0C8789306D4C}" type="pres">
      <dgm:prSet presAssocID="{CA977606-131C-4C9C-BA97-F0019E99454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8A3105F0-F02E-43E6-9B80-B1AD635B9367}" type="pres">
      <dgm:prSet presAssocID="{CA977606-131C-4C9C-BA97-F0019E99454A}" presName="spaceRect" presStyleCnt="0"/>
      <dgm:spPr/>
    </dgm:pt>
    <dgm:pt modelId="{F6E2A6D5-97A0-46C4-91DC-B2CA12C093C7}" type="pres">
      <dgm:prSet presAssocID="{CA977606-131C-4C9C-BA97-F0019E99454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D00E727-2A7D-4EA8-872A-31CDF788C375}" srcId="{69D22D49-7961-4440-94BB-3A027BF38196}" destId="{CA977606-131C-4C9C-BA97-F0019E99454A}" srcOrd="2" destOrd="0" parTransId="{6EE424F1-0BE4-47DA-A57B-2E2E05A93106}" sibTransId="{005F150C-EB27-4520-836B-A02F072428B5}"/>
    <dgm:cxn modelId="{FA57E04E-1D4B-4D6F-A534-3E5DFE99BF8C}" type="presOf" srcId="{800FEBC6-C76E-4544-90D5-7AB7C4A0CBBB}" destId="{234AA23A-2922-42F7-A1BC-403C2290B75F}" srcOrd="0" destOrd="0" presId="urn:microsoft.com/office/officeart/2018/2/layout/IconLabelList"/>
    <dgm:cxn modelId="{2A03BDBA-3438-45CA-97C1-062E38907C4B}" type="presOf" srcId="{CA977606-131C-4C9C-BA97-F0019E99454A}" destId="{F6E2A6D5-97A0-46C4-91DC-B2CA12C093C7}" srcOrd="0" destOrd="0" presId="urn:microsoft.com/office/officeart/2018/2/layout/IconLabelList"/>
    <dgm:cxn modelId="{047423C2-162A-4D8D-A58D-F2D9D5207317}" srcId="{69D22D49-7961-4440-94BB-3A027BF38196}" destId="{AF5AF0B2-B170-4F99-8744-74C146D29131}" srcOrd="1" destOrd="0" parTransId="{A87EF4AD-EE42-49F2-BAE4-CEB5ACF5F8B2}" sibTransId="{3C3A41E0-E1B9-464B-8C98-902907B2CF37}"/>
    <dgm:cxn modelId="{318726D0-B080-4BD8-9D59-EEEA0408B88D}" type="presOf" srcId="{AF5AF0B2-B170-4F99-8744-74C146D29131}" destId="{598D8B19-8C38-4D6F-9160-02158C051B1A}" srcOrd="0" destOrd="0" presId="urn:microsoft.com/office/officeart/2018/2/layout/IconLabelList"/>
    <dgm:cxn modelId="{CDDE62DC-E231-4F13-BA24-6F00EEAA4208}" type="presOf" srcId="{69D22D49-7961-4440-94BB-3A027BF38196}" destId="{AF83909B-41CE-4FEA-A3B3-85D5BCD6D7DC}" srcOrd="0" destOrd="0" presId="urn:microsoft.com/office/officeart/2018/2/layout/IconLabelList"/>
    <dgm:cxn modelId="{2D32ABEC-BBDE-4553-8EC6-1288AAE19C99}" srcId="{69D22D49-7961-4440-94BB-3A027BF38196}" destId="{800FEBC6-C76E-4544-90D5-7AB7C4A0CBBB}" srcOrd="0" destOrd="0" parTransId="{6BD7E7EE-5F3A-47A0-AAB1-5F77E1F9BA60}" sibTransId="{6E9E68B0-D295-4DD9-B466-2550906D82D4}"/>
    <dgm:cxn modelId="{CACB1F81-4E53-421C-882E-6D5DFDB3D502}" type="presParOf" srcId="{AF83909B-41CE-4FEA-A3B3-85D5BCD6D7DC}" destId="{E8F9509C-63D3-4A96-9C0B-FDCEB2B22CDC}" srcOrd="0" destOrd="0" presId="urn:microsoft.com/office/officeart/2018/2/layout/IconLabelList"/>
    <dgm:cxn modelId="{F5E48E9E-810C-4F32-8C04-E104D18CE4A8}" type="presParOf" srcId="{E8F9509C-63D3-4A96-9C0B-FDCEB2B22CDC}" destId="{E59EE18B-48AC-4626-8C3C-72F28322B673}" srcOrd="0" destOrd="0" presId="urn:microsoft.com/office/officeart/2018/2/layout/IconLabelList"/>
    <dgm:cxn modelId="{0F400624-C646-4BDC-B7E9-243BD26B1442}" type="presParOf" srcId="{E8F9509C-63D3-4A96-9C0B-FDCEB2B22CDC}" destId="{0DF55EA2-1C47-47AA-B82F-AF67E16E581E}" srcOrd="1" destOrd="0" presId="urn:microsoft.com/office/officeart/2018/2/layout/IconLabelList"/>
    <dgm:cxn modelId="{2E98B363-DF05-47B0-84F7-1D329214739C}" type="presParOf" srcId="{E8F9509C-63D3-4A96-9C0B-FDCEB2B22CDC}" destId="{234AA23A-2922-42F7-A1BC-403C2290B75F}" srcOrd="2" destOrd="0" presId="urn:microsoft.com/office/officeart/2018/2/layout/IconLabelList"/>
    <dgm:cxn modelId="{344B00A7-E590-43D9-9C96-6620287DB9DE}" type="presParOf" srcId="{AF83909B-41CE-4FEA-A3B3-85D5BCD6D7DC}" destId="{79562BBB-A016-42B0-9F70-88D34273AD3D}" srcOrd="1" destOrd="0" presId="urn:microsoft.com/office/officeart/2018/2/layout/IconLabelList"/>
    <dgm:cxn modelId="{4E51CFC8-487F-45C0-AAF7-F299F8F6A430}" type="presParOf" srcId="{AF83909B-41CE-4FEA-A3B3-85D5BCD6D7DC}" destId="{B33F34DA-37E5-4FE8-B15A-394BCAC0869F}" srcOrd="2" destOrd="0" presId="urn:microsoft.com/office/officeart/2018/2/layout/IconLabelList"/>
    <dgm:cxn modelId="{87D0736F-03A2-4597-AC65-81DC603D981A}" type="presParOf" srcId="{B33F34DA-37E5-4FE8-B15A-394BCAC0869F}" destId="{F3D1608F-CD83-49F9-8B4D-E959C24FD1EA}" srcOrd="0" destOrd="0" presId="urn:microsoft.com/office/officeart/2018/2/layout/IconLabelList"/>
    <dgm:cxn modelId="{E32C7F35-0986-4138-90FD-55D0B4EC3BB0}" type="presParOf" srcId="{B33F34DA-37E5-4FE8-B15A-394BCAC0869F}" destId="{DB2721CD-699A-4700-9EE2-75EF353F86A3}" srcOrd="1" destOrd="0" presId="urn:microsoft.com/office/officeart/2018/2/layout/IconLabelList"/>
    <dgm:cxn modelId="{2E4A6098-0639-4AA4-857A-F6097CC6053A}" type="presParOf" srcId="{B33F34DA-37E5-4FE8-B15A-394BCAC0869F}" destId="{598D8B19-8C38-4D6F-9160-02158C051B1A}" srcOrd="2" destOrd="0" presId="urn:microsoft.com/office/officeart/2018/2/layout/IconLabelList"/>
    <dgm:cxn modelId="{CB5A0652-2AAF-4021-B73B-14172B31A883}" type="presParOf" srcId="{AF83909B-41CE-4FEA-A3B3-85D5BCD6D7DC}" destId="{86C198FB-D941-478E-8F48-2831C01BC97A}" srcOrd="3" destOrd="0" presId="urn:microsoft.com/office/officeart/2018/2/layout/IconLabelList"/>
    <dgm:cxn modelId="{6AB30D88-3F23-41E9-9EBE-3B0B67F7E4CB}" type="presParOf" srcId="{AF83909B-41CE-4FEA-A3B3-85D5BCD6D7DC}" destId="{1251F6AF-BEF1-41BD-998F-EB2062B41B5E}" srcOrd="4" destOrd="0" presId="urn:microsoft.com/office/officeart/2018/2/layout/IconLabelList"/>
    <dgm:cxn modelId="{014CC2EE-BC96-4160-A777-F5B94A537694}" type="presParOf" srcId="{1251F6AF-BEF1-41BD-998F-EB2062B41B5E}" destId="{C6B16BD2-B1F5-467A-AE6B-0C8789306D4C}" srcOrd="0" destOrd="0" presId="urn:microsoft.com/office/officeart/2018/2/layout/IconLabelList"/>
    <dgm:cxn modelId="{6106679C-A97E-4B35-9DFB-F92ABE6D9D8F}" type="presParOf" srcId="{1251F6AF-BEF1-41BD-998F-EB2062B41B5E}" destId="{8A3105F0-F02E-43E6-9B80-B1AD635B9367}" srcOrd="1" destOrd="0" presId="urn:microsoft.com/office/officeart/2018/2/layout/IconLabelList"/>
    <dgm:cxn modelId="{42547774-A967-4844-8326-B45AA5CC8E6D}" type="presParOf" srcId="{1251F6AF-BEF1-41BD-998F-EB2062B41B5E}" destId="{F6E2A6D5-97A0-46C4-91DC-B2CA12C093C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9EE18B-48AC-4626-8C3C-72F28322B673}">
      <dsp:nvSpPr>
        <dsp:cNvPr id="0" name=""/>
        <dsp:cNvSpPr/>
      </dsp:nvSpPr>
      <dsp:spPr>
        <a:xfrm>
          <a:off x="947201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4AA23A-2922-42F7-A1BC-403C2290B75F}">
      <dsp:nvSpPr>
        <dsp:cNvPr id="0" name=""/>
        <dsp:cNvSpPr/>
      </dsp:nvSpPr>
      <dsp:spPr>
        <a:xfrm>
          <a:off x="59990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/>
            <a:t>Customer Retention</a:t>
          </a:r>
          <a:endParaRPr lang="en-US" sz="2800" kern="1200"/>
        </a:p>
      </dsp:txBody>
      <dsp:txXfrm>
        <a:off x="59990" y="2654049"/>
        <a:ext cx="3226223" cy="720000"/>
      </dsp:txXfrm>
    </dsp:sp>
    <dsp:sp modelId="{F3D1608F-CD83-49F9-8B4D-E959C24FD1EA}">
      <dsp:nvSpPr>
        <dsp:cNvPr id="0" name=""/>
        <dsp:cNvSpPr/>
      </dsp:nvSpPr>
      <dsp:spPr>
        <a:xfrm>
          <a:off x="4726051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8D8B19-8C38-4D6F-9160-02158C051B1A}">
      <dsp:nvSpPr>
        <dsp:cNvPr id="0" name=""/>
        <dsp:cNvSpPr/>
      </dsp:nvSpPr>
      <dsp:spPr>
        <a:xfrm>
          <a:off x="3850802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/>
            <a:t>Customer Satisfaction</a:t>
          </a:r>
          <a:endParaRPr lang="en-US" sz="2800" kern="1200"/>
        </a:p>
      </dsp:txBody>
      <dsp:txXfrm>
        <a:off x="3850802" y="2654049"/>
        <a:ext cx="3226223" cy="720000"/>
      </dsp:txXfrm>
    </dsp:sp>
    <dsp:sp modelId="{C6B16BD2-B1F5-467A-AE6B-0C8789306D4C}">
      <dsp:nvSpPr>
        <dsp:cNvPr id="0" name=""/>
        <dsp:cNvSpPr/>
      </dsp:nvSpPr>
      <dsp:spPr>
        <a:xfrm>
          <a:off x="8528826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E2A6D5-97A0-46C4-91DC-B2CA12C093C7}">
      <dsp:nvSpPr>
        <dsp:cNvPr id="0" name=""/>
        <dsp:cNvSpPr/>
      </dsp:nvSpPr>
      <dsp:spPr>
        <a:xfrm>
          <a:off x="7641615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/>
            <a:t>Bank Reputation</a:t>
          </a:r>
          <a:endParaRPr lang="en-US" sz="2800" kern="1200"/>
        </a:p>
      </dsp:txBody>
      <dsp:txXfrm>
        <a:off x="7641615" y="2654049"/>
        <a:ext cx="3226223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pn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4604EB-370D-4521-9D00-0833BE57FA5C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1858D5-8D04-4D28-AC0C-3346B5214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98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1910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F1450-7374-41FA-92F7-71C61B04B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E03AA3-F6A7-4E47-B327-88A2AAE68A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03205-335F-4A73-9BD2-4458C7037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F8FD0-7A22-4635-B3B5-17AFAB1C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E2E65-1813-4D72-961B-43217E147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510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A639D-2B2E-403C-8BFB-3764574D9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44D2BB-24A8-4926-BFD4-8E0545AA9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AADDD-9646-4F13-8B90-24E44615E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8E7E9-0AAC-4D92-B992-BFA9C0A4B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5D7DF-F4D1-46F5-8BBE-A4CF99890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160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4DD2CF-3AA3-4EE0-A60F-11F42D70BE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3B0912-9686-46B2-AD22-FB0F6DB36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8BDEA-1022-4231-BAE3-479EA6B66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27796-5A54-4FB9-9D3B-2808703D7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D330F-EB3A-48EE-8097-B5AFDAD22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575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ver_Title Slide">
  <p:cSld name="Cover_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8"/>
          <p:cNvSpPr txBox="1">
            <a:spLocks noGrp="1"/>
          </p:cNvSpPr>
          <p:nvPr>
            <p:ph type="body" idx="1"/>
          </p:nvPr>
        </p:nvSpPr>
        <p:spPr>
          <a:xfrm>
            <a:off x="846191" y="5306479"/>
            <a:ext cx="6926984" cy="948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45700" anchor="t" anchorCtr="0">
            <a:normAutofit/>
          </a:bodyPr>
          <a:lstStyle>
            <a:lvl1pPr marL="609585" lvl="0" indent="-304792" algn="l">
              <a:lnSpc>
                <a:spcPct val="111111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1"/>
                </a:solidFill>
              </a:defRPr>
            </a:lvl1pPr>
            <a:lvl2pPr marL="1219170" lvl="1" indent="-41909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B1E1F"/>
              </a:buClr>
              <a:buSzPts val="1350"/>
              <a:buChar char="‾"/>
              <a:defRPr/>
            </a:lvl2pPr>
            <a:lvl3pPr marL="1828754" lvl="2" indent="-41909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B1E1F"/>
              </a:buClr>
              <a:buSzPts val="1350"/>
              <a:buChar char="•"/>
              <a:defRPr/>
            </a:lvl3pPr>
            <a:lvl4pPr marL="2438339" lvl="3" indent="-41909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B1E1F"/>
              </a:buClr>
              <a:buSzPts val="1350"/>
              <a:buChar char="▪"/>
              <a:defRPr/>
            </a:lvl4pPr>
            <a:lvl5pPr marL="3047924" lvl="4" indent="-41909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B1E1F"/>
              </a:buClr>
              <a:buSzPts val="1350"/>
              <a:buChar char="‾"/>
              <a:defRPr/>
            </a:lvl5pPr>
            <a:lvl6pPr marL="3657509" lvl="5" indent="-419090" algn="l">
              <a:lnSpc>
                <a:spcPct val="100000"/>
              </a:lnSpc>
              <a:spcBef>
                <a:spcPts val="295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4267093" lvl="6" indent="-419090" algn="l">
              <a:lnSpc>
                <a:spcPct val="100000"/>
              </a:lnSpc>
              <a:spcBef>
                <a:spcPts val="295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4876678" lvl="7" indent="-419090" algn="l">
              <a:lnSpc>
                <a:spcPct val="100000"/>
              </a:lnSpc>
              <a:spcBef>
                <a:spcPts val="295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5486263" lvl="8" indent="-419090" algn="l">
              <a:lnSpc>
                <a:spcPct val="100000"/>
              </a:lnSpc>
              <a:spcBef>
                <a:spcPts val="295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Google Shape;19;p28"/>
          <p:cNvSpPr txBox="1">
            <a:spLocks noGrp="1"/>
          </p:cNvSpPr>
          <p:nvPr>
            <p:ph type="ftr" idx="11"/>
          </p:nvPr>
        </p:nvSpPr>
        <p:spPr>
          <a:xfrm>
            <a:off x="846191" y="6598101"/>
            <a:ext cx="5461219" cy="2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D8D8D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cxnSp>
        <p:nvCxnSpPr>
          <p:cNvPr id="20" name="Google Shape;20;p28"/>
          <p:cNvCxnSpPr/>
          <p:nvPr/>
        </p:nvCxnSpPr>
        <p:spPr>
          <a:xfrm>
            <a:off x="846191" y="4809369"/>
            <a:ext cx="1028739" cy="0"/>
          </a:xfrm>
          <a:prstGeom prst="straightConnector1">
            <a:avLst/>
          </a:prstGeom>
          <a:noFill/>
          <a:ln w="76200" cap="flat" cmpd="sng">
            <a:solidFill>
              <a:srgbClr val="54B9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" name="Google Shape;21;p28"/>
          <p:cNvSpPr txBox="1">
            <a:spLocks noGrp="1"/>
          </p:cNvSpPr>
          <p:nvPr>
            <p:ph type="body" idx="2"/>
          </p:nvPr>
        </p:nvSpPr>
        <p:spPr>
          <a:xfrm>
            <a:off x="846192" y="2178306"/>
            <a:ext cx="7713609" cy="216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45700" anchor="b" anchorCtr="0">
            <a:normAutofit/>
          </a:bodyPr>
          <a:lstStyle>
            <a:lvl1pPr marL="609585" lvl="0" indent="-30479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6400" cap="none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1219170" lvl="1" indent="-41909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B1E1F"/>
              </a:buClr>
              <a:buSzPts val="1350"/>
              <a:buChar char="‾"/>
              <a:defRPr/>
            </a:lvl2pPr>
            <a:lvl3pPr marL="1828754" lvl="2" indent="-41909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B1E1F"/>
              </a:buClr>
              <a:buSzPts val="1350"/>
              <a:buChar char="•"/>
              <a:defRPr/>
            </a:lvl3pPr>
            <a:lvl4pPr marL="2438339" lvl="3" indent="-41909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B1E1F"/>
              </a:buClr>
              <a:buSzPts val="1350"/>
              <a:buChar char="▪"/>
              <a:defRPr/>
            </a:lvl4pPr>
            <a:lvl5pPr marL="3047924" lvl="4" indent="-41909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B1E1F"/>
              </a:buClr>
              <a:buSzPts val="1350"/>
              <a:buChar char="‾"/>
              <a:defRPr/>
            </a:lvl5pPr>
            <a:lvl6pPr marL="3657509" lvl="5" indent="-419090" algn="l">
              <a:lnSpc>
                <a:spcPct val="100000"/>
              </a:lnSpc>
              <a:spcBef>
                <a:spcPts val="295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4267093" lvl="6" indent="-419090" algn="l">
              <a:lnSpc>
                <a:spcPct val="100000"/>
              </a:lnSpc>
              <a:spcBef>
                <a:spcPts val="295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4876678" lvl="7" indent="-419090" algn="l">
              <a:lnSpc>
                <a:spcPct val="100000"/>
              </a:lnSpc>
              <a:spcBef>
                <a:spcPts val="295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5486263" lvl="8" indent="-419090" algn="l">
              <a:lnSpc>
                <a:spcPct val="100000"/>
              </a:lnSpc>
              <a:spcBef>
                <a:spcPts val="295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2" name="Google Shape;22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73190" y="5636015"/>
            <a:ext cx="974727" cy="9747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8133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2A490-DEFF-475A-9531-D409B785D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922B2-F0CC-4944-AA17-C601BEF6E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F6ECB-A404-404B-A18A-DB20D331F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2475E-FD4B-4169-B393-F7DCC592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99D4C-A790-4584-84A4-176439AA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30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B4FEA-D9BB-403A-A91C-B537DF367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F15CF-33D0-4345-A6BF-0B1FB0A2D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35E10-C235-4D55-846B-06A7348EE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ED374-349B-49E2-A889-529913DF3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EB2F3-C81A-4860-B0BC-9DC8407FD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26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70013-DB5D-4EE8-86FC-58F97CF67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2C78D-55DF-46E5-B467-9C699925FC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6B1A68-3508-4C6D-B5B8-ADC8B3E41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FE0EB0-31F2-401C-A8AB-197BCD0BE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955478-C666-4200-9F85-56EBD9E1F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097851-C14C-4561-92A6-116B1C035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599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C5EE8-7752-44E4-85D0-092E7E177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46D17D-C5F3-4262-9212-AB97F6646F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EC4368-BD2B-4F17-AB1A-FFC1BBCE0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8AAF85-8B8B-430B-B16E-C4235F7797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DDEE6-59EC-40E5-B9BB-BE41ACB17D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2DB7B5-4E2F-49BD-991D-418F806F8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EFF049-059C-4182-B1D9-1ABB27B91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27C02B-8C76-41C1-B5B9-FAD7B6056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929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0B338-5968-4136-AE9A-2CEB3B30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23D697-F4E5-40F6-8C1E-F5FEF5F84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D8998E-9882-4257-B9E7-BC75354D1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E348B1-BB32-4B81-BFEE-3E54063FB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274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4C8ABC-D220-4269-BDFA-8BD8A3651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1FA64D-B4BA-46A4-BABC-7D20C8DD0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D4982F-DD79-4494-A874-E6938B37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173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23DE5-03D3-4956-AFC0-D07349929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0787-F0D8-48F6-964A-F06D1652D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98F9C0-C095-4E02-A409-B5F8B8810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2A7B9-2BB0-46A0-A5EA-6E1FF31D3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D7EBC-60AA-4EE7-A33E-AE2CD63F7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81E2-3202-4276-941F-A5D5FDA58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683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01692-F0F0-429F-867E-6F46F9CC9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92D3B2-A251-4295-B7A1-BB16B8D013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6EC6D6-AF27-41FF-B022-37E59E040D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F7A91-502E-4481-889B-EE6AB9682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4F373E-049B-48E4-A486-6413122E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F14007-6958-4804-A602-0D6F695DB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413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786451-3AB4-4C3A-AD78-756FD2DFD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B754B-7C55-4F6A-AC29-C3E622C36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5F300-5AFD-463C-B755-192A67081E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448DA-9C17-487D-81C2-400DDA697915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57CCC-70C4-4FDB-9D4F-502B3068BB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C58E5-4F10-4BEC-B339-9855012D3D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16268-EAAE-4744-AF15-460FAFC6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427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microsoft.com/office/2007/relationships/hdphoto" Target="../media/hdphoto1.wdp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9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9.pn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 with medium confidence">
            <a:extLst>
              <a:ext uri="{FF2B5EF4-FFF2-40B4-BE49-F238E27FC236}">
                <a16:creationId xmlns:a16="http://schemas.microsoft.com/office/drawing/2014/main" id="{C61754A3-DAEF-4AEC-B721-9374DDBE3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119" y="2345870"/>
            <a:ext cx="3487618" cy="25908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D391696-1FC3-4598-80AC-3C58E44D4AB7}"/>
              </a:ext>
            </a:extLst>
          </p:cNvPr>
          <p:cNvSpPr/>
          <p:nvPr/>
        </p:nvSpPr>
        <p:spPr>
          <a:xfrm>
            <a:off x="3820886" y="2079171"/>
            <a:ext cx="4278085" cy="312420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292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1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1"/>
          <p:cNvSpPr txBox="1">
            <a:spLocks noGrp="1"/>
          </p:cNvSpPr>
          <p:nvPr>
            <p:ph type="ftr" idx="11"/>
          </p:nvPr>
        </p:nvSpPr>
        <p:spPr>
          <a:xfrm>
            <a:off x="291635" y="6074229"/>
            <a:ext cx="1221480" cy="738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33" rIns="121900" bIns="60933" anchor="ctr" anchorCtr="0">
            <a:noAutofit/>
          </a:bodyPr>
          <a:lstStyle/>
          <a:p>
            <a:pPr>
              <a:buClr>
                <a:srgbClr val="D8D8D8"/>
              </a:buClr>
              <a:buSzPts val="600"/>
            </a:pPr>
            <a:r>
              <a:rPr lang="en-US"/>
              <a:t>NCR Confidential</a:t>
            </a:r>
            <a:endParaRPr/>
          </a:p>
        </p:txBody>
      </p:sp>
      <p:sp>
        <p:nvSpPr>
          <p:cNvPr id="457" name="Google Shape;457;p1"/>
          <p:cNvSpPr txBox="1">
            <a:spLocks noGrp="1"/>
          </p:cNvSpPr>
          <p:nvPr>
            <p:ph type="body" idx="2"/>
          </p:nvPr>
        </p:nvSpPr>
        <p:spPr>
          <a:xfrm>
            <a:off x="783772" y="2186733"/>
            <a:ext cx="9720942" cy="1462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60933" anchor="b" anchorCtr="0">
            <a:normAutofit/>
          </a:bodyPr>
          <a:lstStyle/>
          <a:p>
            <a:pPr marL="0" indent="0" algn="ctr">
              <a:spcBef>
                <a:spcPts val="0"/>
              </a:spcBef>
            </a:pPr>
            <a:r>
              <a:rPr lang="en-US" sz="5400" err="1">
                <a:solidFill>
                  <a:schemeClr val="bg1"/>
                </a:solidFill>
                <a:latin typeface="Arial Black" panose="020B0A04020102020204" pitchFamily="34" charset="0"/>
              </a:rPr>
              <a:t>Friktion</a:t>
            </a:r>
            <a:r>
              <a:rPr lang="en-US" sz="5400" b="1" strike="sngStrike" err="1">
                <a:solidFill>
                  <a:schemeClr val="bg1"/>
                </a:solidFill>
                <a:latin typeface="Arial Black" panose="020B0A04020102020204" pitchFamily="34" charset="0"/>
              </a:rPr>
              <a:t>XK</a:t>
            </a:r>
            <a:r>
              <a:rPr lang="en-US" sz="5400" err="1">
                <a:solidFill>
                  <a:schemeClr val="bg1"/>
                </a:solidFill>
                <a:latin typeface="Arial Black" panose="020B0A04020102020204" pitchFamily="34" charset="0"/>
              </a:rPr>
              <a:t>ash</a:t>
            </a:r>
            <a:endParaRPr lang="en-US" sz="54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5A1FA-1E4C-46B1-9ADF-F548D3FA6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405" y="4386079"/>
            <a:ext cx="3463538" cy="45395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Hackathon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F9812E-5CA5-46A5-8274-200110E8D551}"/>
              </a:ext>
            </a:extLst>
          </p:cNvPr>
          <p:cNvSpPr txBox="1"/>
          <p:nvPr/>
        </p:nvSpPr>
        <p:spPr>
          <a:xfrm>
            <a:off x="6513816" y="3429000"/>
            <a:ext cx="2813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>
                <a:solidFill>
                  <a:schemeClr val="accent6"/>
                </a:solidFill>
              </a:rPr>
              <a:t>Your Trust, Our Cash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121AF9-9620-4C6C-90FF-0CBB1D7C57FA}"/>
              </a:ext>
            </a:extLst>
          </p:cNvPr>
          <p:cNvSpPr txBox="1"/>
          <p:nvPr/>
        </p:nvSpPr>
        <p:spPr>
          <a:xfrm>
            <a:off x="783772" y="4850916"/>
            <a:ext cx="17634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July 2023</a:t>
            </a:r>
            <a:endParaRPr lang="en-IN" sz="1600"/>
          </a:p>
        </p:txBody>
      </p:sp>
      <p:pic>
        <p:nvPicPr>
          <p:cNvPr id="7" name="Slide 2">
            <a:hlinkClick r:id="" action="ppaction://media"/>
            <a:extLst>
              <a:ext uri="{FF2B5EF4-FFF2-40B4-BE49-F238E27FC236}">
                <a16:creationId xmlns:a16="http://schemas.microsoft.com/office/drawing/2014/main" id="{28A4862D-0077-A513-AAE6-CD4CEBC9316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28604" y="6202928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15060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Tm="8717">
        <p:push dir="d"/>
      </p:transition>
    </mc:Choice>
    <mc:Fallback>
      <p:transition advTm="8717">
        <p:push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7"/>
        <p14:playEvt time="6006" objId="8"/>
        <p14:stopEvt time="6203" objId="7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1B8F06-99E6-491D-9BF2-33A3A19531C4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Team profile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0B9187-2FE0-45FF-9DF2-E57E27346A65}"/>
              </a:ext>
            </a:extLst>
          </p:cNvPr>
          <p:cNvSpPr txBox="1"/>
          <p:nvPr/>
        </p:nvSpPr>
        <p:spPr>
          <a:xfrm>
            <a:off x="1665514" y="965771"/>
            <a:ext cx="4299857" cy="1132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/>
          </a:p>
        </p:txBody>
      </p:sp>
      <p:pic>
        <p:nvPicPr>
          <p:cNvPr id="5" name="Picture 4" descr="A group of people around a round table&#10;&#10;Description automatically generated">
            <a:extLst>
              <a:ext uri="{FF2B5EF4-FFF2-40B4-BE49-F238E27FC236}">
                <a16:creationId xmlns:a16="http://schemas.microsoft.com/office/drawing/2014/main" id="{D3269BC0-B187-74D4-AB61-D437253FE2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804" y="82194"/>
            <a:ext cx="7327050" cy="5495288"/>
          </a:xfrm>
          <a:prstGeom prst="rect">
            <a:avLst/>
          </a:prstGeom>
        </p:spPr>
      </p:pic>
      <p:pic>
        <p:nvPicPr>
          <p:cNvPr id="6" name="Slide 3">
            <a:hlinkClick r:id="" action="ppaction://media"/>
            <a:extLst>
              <a:ext uri="{FF2B5EF4-FFF2-40B4-BE49-F238E27FC236}">
                <a16:creationId xmlns:a16="http://schemas.microsoft.com/office/drawing/2014/main" id="{CB7E27D3-67D0-5BB2-5CD7-236B709B18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040" y="622419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785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363">
        <p:fade/>
      </p:transition>
    </mc:Choice>
    <mc:Fallback>
      <p:transition spd="med" advTm="33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7"/>
            </p:par>
            <p:audio>
              <p:cMediaNode vol="80000" showWhenStopped="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3" name="Rectangle 105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77E6ED-5A13-4A03-B4D0-7CA314D27398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200" b="1" spc="300"/>
              <a:t>Introduction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200"/>
              <a:t>This project is aimed at making cash management and movement frictionless between NCR, our ATMs and our customers.</a:t>
            </a:r>
            <a:endParaRPr lang="en-US" sz="2200" b="1" spc="300"/>
          </a:p>
        </p:txBody>
      </p:sp>
      <p:pic>
        <p:nvPicPr>
          <p:cNvPr id="1028" name="Picture 4" descr="ATMs Solutions &amp; Self Banking | Discover ATM Self Service">
            <a:extLst>
              <a:ext uri="{FF2B5EF4-FFF2-40B4-BE49-F238E27FC236}">
                <a16:creationId xmlns:a16="http://schemas.microsoft.com/office/drawing/2014/main" id="{82FA4459-C417-A113-7565-B389D49827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7" r="29635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Slide 4">
            <a:hlinkClick r:id="" action="ppaction://media"/>
            <a:extLst>
              <a:ext uri="{FF2B5EF4-FFF2-40B4-BE49-F238E27FC236}">
                <a16:creationId xmlns:a16="http://schemas.microsoft.com/office/drawing/2014/main" id="{388EE436-D836-ECB9-A6FF-1E02F10C0F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03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2"/>
    </mc:Choice>
    <mc:Fallback>
      <p:transition spd="slow" advTm="4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21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9" name="Rectangle 104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Guwahati ATMs Out Of Cash Or Order, Banks Blame Rains">
            <a:extLst>
              <a:ext uri="{FF2B5EF4-FFF2-40B4-BE49-F238E27FC236}">
                <a16:creationId xmlns:a16="http://schemas.microsoft.com/office/drawing/2014/main" id="{AF08F390-9648-F337-0718-9FFCACF3AD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/>
        </p:blipFill>
        <p:spPr bwMode="auto">
          <a:xfrm>
            <a:off x="0" y="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Rectangle 104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67352-B31E-BAD1-6551-917767166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1829" y="365125"/>
            <a:ext cx="3071972" cy="1899912"/>
          </a:xfrm>
        </p:spPr>
        <p:txBody>
          <a:bodyPr>
            <a:normAutofit/>
          </a:bodyPr>
          <a:lstStyle/>
          <a:p>
            <a:r>
              <a:rPr lang="en-IN" sz="4000" b="1"/>
              <a:t>Problem </a:t>
            </a:r>
            <a:br>
              <a:rPr lang="en-IN" sz="4000" b="1"/>
            </a:br>
            <a:r>
              <a:rPr lang="en-IN" sz="4000" b="1"/>
              <a:t>Statement</a:t>
            </a:r>
          </a:p>
        </p:txBody>
      </p:sp>
      <p:sp>
        <p:nvSpPr>
          <p:cNvPr id="1037" name="Content Placeholder 6">
            <a:extLst>
              <a:ext uri="{FF2B5EF4-FFF2-40B4-BE49-F238E27FC236}">
                <a16:creationId xmlns:a16="http://schemas.microsoft.com/office/drawing/2014/main" id="{7361F3F4-8E60-17AE-7886-49A4857EA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1829" y="2167847"/>
            <a:ext cx="3780032" cy="3998842"/>
          </a:xfrm>
        </p:spPr>
        <p:txBody>
          <a:bodyPr>
            <a:normAutofit fontScale="92500" lnSpcReduction="10000"/>
          </a:bodyPr>
          <a:lstStyle/>
          <a:p>
            <a:r>
              <a:rPr lang="en-IN" sz="2000" b="1" i="1"/>
              <a:t>ATM Out of Cash</a:t>
            </a:r>
            <a:r>
              <a:rPr lang="en-IN" sz="2000"/>
              <a:t>:</a:t>
            </a:r>
          </a:p>
          <a:p>
            <a:pPr marL="0" indent="0">
              <a:buNone/>
            </a:pPr>
            <a:r>
              <a:rPr lang="en-IN" sz="1800"/>
              <a:t>In most cases, customers are unable to withdraw cash when needed.</a:t>
            </a:r>
          </a:p>
          <a:p>
            <a:r>
              <a:rPr lang="en-IN" sz="2000" b="1" i="1"/>
              <a:t>Out of Cash Penalty:</a:t>
            </a:r>
          </a:p>
          <a:p>
            <a:pPr marL="0" indent="0">
              <a:buNone/>
            </a:pPr>
            <a:r>
              <a:rPr lang="en-IN" sz="1800"/>
              <a:t>If the ATMs are out of cash for a certain time period, the merchants end up paying uncalled penalty for such issues.</a:t>
            </a:r>
          </a:p>
          <a:p>
            <a:r>
              <a:rPr lang="en-IN" sz="2100" b="1" i="1"/>
              <a:t>Realtime Monitoring</a:t>
            </a:r>
            <a:r>
              <a:rPr lang="en-IN" sz="2100"/>
              <a:t>:</a:t>
            </a:r>
          </a:p>
          <a:p>
            <a:pPr marL="0" indent="0">
              <a:buNone/>
            </a:pPr>
            <a:r>
              <a:rPr lang="en-IN" sz="1800"/>
              <a:t>Currently , cash suppliers are unaware of the ATM real-time status.</a:t>
            </a:r>
          </a:p>
          <a:p>
            <a:r>
              <a:rPr lang="en-IN" sz="2000" b="1" i="1"/>
              <a:t>Bank Reputation</a:t>
            </a:r>
            <a:r>
              <a:rPr lang="en-IN" sz="2000"/>
              <a:t>:</a:t>
            </a:r>
          </a:p>
          <a:p>
            <a:pPr marL="0" indent="0">
              <a:buNone/>
            </a:pPr>
            <a:r>
              <a:rPr lang="en-IN" sz="1800"/>
              <a:t>The financial institution’s reputation will be under jeopardy.</a:t>
            </a:r>
          </a:p>
          <a:p>
            <a:pPr marL="0" indent="0">
              <a:buNone/>
            </a:pPr>
            <a:endParaRPr lang="en-IN" sz="2000"/>
          </a:p>
        </p:txBody>
      </p:sp>
      <p:pic>
        <p:nvPicPr>
          <p:cNvPr id="3" name="Slide 5">
            <a:hlinkClick r:id="" action="ppaction://media"/>
            <a:extLst>
              <a:ext uri="{FF2B5EF4-FFF2-40B4-BE49-F238E27FC236}">
                <a16:creationId xmlns:a16="http://schemas.microsoft.com/office/drawing/2014/main" id="{BC202AF1-B35D-54A9-6AD4-CFEE133449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396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E6F743-8E5C-5A8C-7C28-0EF4CC283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032999" cy="212184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Solution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9201B33-B0AA-21AC-100F-F765B14F3A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358750" y="1385150"/>
            <a:ext cx="7199266" cy="4337556"/>
          </a:xfrm>
          <a:prstGeom prst="rect">
            <a:avLst/>
          </a:prstGeom>
        </p:spPr>
      </p:pic>
      <p:pic>
        <p:nvPicPr>
          <p:cNvPr id="3" name="Slide 6_merge">
            <a:hlinkClick r:id="" action="ppaction://media"/>
            <a:extLst>
              <a:ext uri="{FF2B5EF4-FFF2-40B4-BE49-F238E27FC236}">
                <a16:creationId xmlns:a16="http://schemas.microsoft.com/office/drawing/2014/main" id="{A519AEA7-BFD2-FFD6-D504-85C32AD177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234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7" name="Rectangle 2066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CF305B-417E-8A83-DC19-84EE87D1F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Highlights of </a:t>
            </a:r>
            <a:r>
              <a:rPr lang="en-US" sz="5000" b="1" kern="120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FriktionXKash</a:t>
            </a:r>
            <a:endParaRPr lang="en-US" sz="5000" b="1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8" name="Picture 4" descr="See related image detail. aloha ncr manual">
            <a:extLst>
              <a:ext uri="{FF2B5EF4-FFF2-40B4-BE49-F238E27FC236}">
                <a16:creationId xmlns:a16="http://schemas.microsoft.com/office/drawing/2014/main" id="{B7FE0988-F740-4A79-DC53-6C143CCF8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77899" y="640080"/>
            <a:ext cx="3765042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8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A570A7-31A5-91E0-1A26-028B45D19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900"/>
              <a:t>Cash is always available.</a:t>
            </a:r>
          </a:p>
          <a:p>
            <a:r>
              <a:rPr lang="en-US" sz="1900"/>
              <a:t>Primary Cassette and Smart Cassette segregation.</a:t>
            </a:r>
          </a:p>
          <a:p>
            <a:r>
              <a:rPr lang="en-US" sz="1900"/>
              <a:t>Smart Cassette to never run out of cash.</a:t>
            </a:r>
          </a:p>
          <a:p>
            <a:r>
              <a:rPr lang="en-US" sz="1900"/>
              <a:t>Deposit enabled ATMs to move the deposited cash into the Smart cassette.</a:t>
            </a:r>
          </a:p>
          <a:p>
            <a:r>
              <a:rPr lang="en-US" sz="1900"/>
              <a:t>High Volume ATM transactions made easy.</a:t>
            </a:r>
          </a:p>
          <a:p>
            <a:r>
              <a:rPr lang="en-US" sz="1900"/>
              <a:t>Enhanced customer experience.</a:t>
            </a:r>
          </a:p>
          <a:p>
            <a:r>
              <a:rPr lang="en-US" sz="1900"/>
              <a:t>Reduce their operational costs and capital expenditure.</a:t>
            </a:r>
          </a:p>
          <a:p>
            <a:r>
              <a:rPr lang="en-US" sz="1900"/>
              <a:t>Deposit Recycle</a:t>
            </a:r>
          </a:p>
          <a:p>
            <a:endParaRPr lang="en-US" sz="1900"/>
          </a:p>
          <a:p>
            <a:endParaRPr lang="en-US" sz="1900"/>
          </a:p>
        </p:txBody>
      </p:sp>
      <p:pic>
        <p:nvPicPr>
          <p:cNvPr id="3" name="Slide 7">
            <a:hlinkClick r:id="" action="ppaction://media"/>
            <a:extLst>
              <a:ext uri="{FF2B5EF4-FFF2-40B4-BE49-F238E27FC236}">
                <a16:creationId xmlns:a16="http://schemas.microsoft.com/office/drawing/2014/main" id="{3A9B2071-8D97-E7FE-2F9A-52E5B9B4EA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708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3E685D1-B6DE-A768-C46A-830F5318242E}"/>
              </a:ext>
            </a:extLst>
          </p:cNvPr>
          <p:cNvSpPr txBox="1">
            <a:spLocks/>
          </p:cNvSpPr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graphicFrame>
        <p:nvGraphicFramePr>
          <p:cNvPr id="9" name="Content Placeholder 1">
            <a:extLst>
              <a:ext uri="{FF2B5EF4-FFF2-40B4-BE49-F238E27FC236}">
                <a16:creationId xmlns:a16="http://schemas.microsoft.com/office/drawing/2014/main" id="{8A42FF23-7DDC-4861-12E2-F5CFDF3FCB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7990440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Conclusion">
            <a:hlinkClick r:id="" action="ppaction://media"/>
            <a:extLst>
              <a:ext uri="{FF2B5EF4-FFF2-40B4-BE49-F238E27FC236}">
                <a16:creationId xmlns:a16="http://schemas.microsoft.com/office/drawing/2014/main" id="{2E02D7B5-104C-AB1D-2B0A-AF9D5E9AD6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70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1"/>
          <p:cNvSpPr txBox="1">
            <a:spLocks noGrp="1"/>
          </p:cNvSpPr>
          <p:nvPr>
            <p:ph type="ft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60933" rIns="121900" bIns="60933" anchor="ctr" anchorCtr="0">
            <a:noAutofit/>
          </a:bodyPr>
          <a:lstStyle/>
          <a:p>
            <a:pPr>
              <a:buClr>
                <a:srgbClr val="D8D8D8"/>
              </a:buClr>
              <a:buSzPts val="600"/>
            </a:pPr>
            <a:r>
              <a:rPr lang="en-US">
                <a:solidFill>
                  <a:schemeClr val="bg1"/>
                </a:solidFill>
              </a:rPr>
              <a:t>NCR Confidential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457" name="Google Shape;457;p1"/>
          <p:cNvSpPr txBox="1">
            <a:spLocks noGrp="1"/>
          </p:cNvSpPr>
          <p:nvPr>
            <p:ph type="body" idx="2"/>
          </p:nvPr>
        </p:nvSpPr>
        <p:spPr>
          <a:xfrm>
            <a:off x="3955549" y="2406675"/>
            <a:ext cx="3578833" cy="1230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60933" anchor="ctr" anchorCtr="0">
            <a:normAutofit/>
          </a:bodyPr>
          <a:lstStyle/>
          <a:p>
            <a:pPr marL="0" indent="0" algn="ctr"/>
            <a:r>
              <a:rPr lang="en-US" sz="5400">
                <a:solidFill>
                  <a:schemeClr val="bg1"/>
                </a:solidFill>
                <a:latin typeface="Britannic Bold" panose="020B0903060703020204" pitchFamily="34" charset="0"/>
              </a:rPr>
              <a:t>Thank you</a:t>
            </a:r>
          </a:p>
        </p:txBody>
      </p:sp>
      <p:pic>
        <p:nvPicPr>
          <p:cNvPr id="7" name="Thank you">
            <a:hlinkClick r:id="" action="ppaction://media"/>
            <a:extLst>
              <a:ext uri="{FF2B5EF4-FFF2-40B4-BE49-F238E27FC236}">
                <a16:creationId xmlns:a16="http://schemas.microsoft.com/office/drawing/2014/main" id="{DF7E911D-72D2-4BC0-2DF6-0B0A28B176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65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9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57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Application>Microsoft Office PowerPoint</Application>
  <PresentationFormat>Widescreen</PresentationFormat>
  <Slides>9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Problem  Statement</vt:lpstr>
      <vt:lpstr>Solution</vt:lpstr>
      <vt:lpstr>Highlights of FriktionXKash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Ishita Taneja</dc:creator>
  <cp:revision>1</cp:revision>
  <dcterms:created xsi:type="dcterms:W3CDTF">2022-07-13T09:29:41Z</dcterms:created>
  <dcterms:modified xsi:type="dcterms:W3CDTF">2023-07-22T13:42:07Z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c233488-06c6-4c2b-96ac-e256c4376f84_Enabled">
    <vt:lpwstr>true</vt:lpwstr>
  </property>
  <property fmtid="{D5CDD505-2E9C-101B-9397-08002B2CF9AE}" pid="3" name="MSIP_Label_dc233488-06c6-4c2b-96ac-e256c4376f84_SetDate">
    <vt:lpwstr>2022-07-13T09:29:49Z</vt:lpwstr>
  </property>
  <property fmtid="{D5CDD505-2E9C-101B-9397-08002B2CF9AE}" pid="4" name="MSIP_Label_dc233488-06c6-4c2b-96ac-e256c4376f84_Method">
    <vt:lpwstr>Privileged</vt:lpwstr>
  </property>
  <property fmtid="{D5CDD505-2E9C-101B-9397-08002B2CF9AE}" pid="5" name="MSIP_Label_dc233488-06c6-4c2b-96ac-e256c4376f84_Name">
    <vt:lpwstr>dc233488-06c6-4c2b-96ac-e256c4376f84</vt:lpwstr>
  </property>
  <property fmtid="{D5CDD505-2E9C-101B-9397-08002B2CF9AE}" pid="6" name="MSIP_Label_dc233488-06c6-4c2b-96ac-e256c4376f84_SiteId">
    <vt:lpwstr>ae4df1f7-611e-444f-897e-f964e1205171</vt:lpwstr>
  </property>
  <property fmtid="{D5CDD505-2E9C-101B-9397-08002B2CF9AE}" pid="7" name="MSIP_Label_dc233488-06c6-4c2b-96ac-e256c4376f84_ActionId">
    <vt:lpwstr>eef9a41f-29b8-41ac-a9ce-22ebfe87bc48</vt:lpwstr>
  </property>
  <property fmtid="{D5CDD505-2E9C-101B-9397-08002B2CF9AE}" pid="8" name="MSIP_Label_dc233488-06c6-4c2b-96ac-e256c4376f84_ContentBits">
    <vt:lpwstr>0</vt:lpwstr>
  </property>
</Properties>
</file>

<file path=docProps/thumbnail.jpeg>
</file>